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27_58E3A76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6_5CA3F7F3.xml" ContentType="application/vnd.ms-powerpoint.comment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9" r:id="rId4"/>
    <p:sldId id="273" r:id="rId5"/>
    <p:sldId id="279" r:id="rId6"/>
    <p:sldId id="290" r:id="rId7"/>
    <p:sldId id="274" r:id="rId8"/>
    <p:sldId id="294" r:id="rId9"/>
    <p:sldId id="293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557DC5-C05C-4C26-1CCE-6C3C6300B96F}" name="Ronda J Jenson" initials="RJJ" userId="S::Ronda.Jenson@nau.edu::29b1e1c3-e6e4-4b69-af66-4a62d8eb3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2907" autoAdjust="0"/>
  </p:normalViewPr>
  <p:slideViewPr>
    <p:cSldViewPr snapToGrid="0">
      <p:cViewPr varScale="1">
        <p:scale>
          <a:sx n="89" d="100"/>
          <a:sy n="89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26_5CA3F7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F55206-4C73-4359-9117-203780FAEAAB}" authorId="{3A557DC5-C05C-4C26-1CCE-6C3C6300B96F}" created="2022-09-12T23:40:15.3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54249715" sldId="294"/>
      <ac:spMk id="6" creationId="{231CA7D3-072B-4ACA-89C0-32D0676D73CC}"/>
      <ac:txMk cp="16" len="7">
        <ac:context len="162" hash="2207651904"/>
      </ac:txMk>
    </ac:txMkLst>
    <p188:pos x="3502188" y="297807"/>
    <p188:txBody>
      <a:bodyPr/>
      <a:lstStyle/>
      <a:p>
        <a:r>
          <a:rPr lang="en-US"/>
          <a:t>?</a:t>
        </a:r>
      </a:p>
    </p188:txBody>
  </p188:cm>
  <p188:cm id="{F3F02E22-3CAE-4918-AF68-140FFF7E9F7A}" authorId="{3A557DC5-C05C-4C26-1CCE-6C3C6300B96F}" created="2022-09-12T23:40:37.5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54249715" sldId="294"/>
      <ac:spMk id="6" creationId="{231CA7D3-072B-4ACA-89C0-32D0676D73CC}"/>
      <ac:txMk cp="82" len="7">
        <ac:context len="162" hash="2207651904"/>
      </ac:txMk>
    </ac:txMkLst>
    <p188:pos x="4050828" y="1190692"/>
    <p188:txBody>
      <a:bodyPr/>
      <a:lstStyle/>
      <a:p>
        <a:r>
          <a:rPr lang="en-US"/>
          <a:t>Capped?</a:t>
        </a:r>
      </a:p>
    </p188:txBody>
  </p188:cm>
</p188:cmLst>
</file>

<file path=ppt/comments/modernComment_127_58E3A7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FEA61B-0550-41A6-8EA1-31BC1B45A579}" authorId="{3A557DC5-C05C-4C26-1CCE-6C3C6300B96F}" created="2022-09-12T23:38:54.8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91314539" sldId="295"/>
      <ac:graphicFrameMk id="4" creationId="{2A1A6497-6D0D-7836-9C1F-8DF0F9D89CB7}"/>
    </ac:deMkLst>
    <p188:txBody>
      <a:bodyPr/>
      <a:lstStyle/>
      <a:p>
        <a:r>
          <a:rPr lang="en-US"/>
          <a:t>Principles?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D95C9-46C7-4E11-9691-FF532D77E2E4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C67FC03-A168-4988-A255-92EAB9AD5BE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 the 3 theoretical components to Inclusive STEM Learning</a:t>
          </a:r>
        </a:p>
      </dgm:t>
    </dgm:pt>
    <dgm:pt modelId="{D8BC7FEF-FBA0-419B-943F-FD17210CAAFA}" type="parTrans" cxnId="{2C5FFC38-F065-47E0-B9E5-FD87741838C3}">
      <dgm:prSet/>
      <dgm:spPr/>
      <dgm:t>
        <a:bodyPr/>
        <a:lstStyle/>
        <a:p>
          <a:endParaRPr lang="en-US"/>
        </a:p>
      </dgm:t>
    </dgm:pt>
    <dgm:pt modelId="{6148C149-FED4-4E70-B404-815FA18ACC2D}" type="sibTrans" cxnId="{2C5FFC38-F065-47E0-B9E5-FD87741838C3}">
      <dgm:prSet/>
      <dgm:spPr/>
      <dgm:t>
        <a:bodyPr/>
        <a:lstStyle/>
        <a:p>
          <a:endParaRPr lang="en-US"/>
        </a:p>
      </dgm:t>
    </dgm:pt>
    <dgm:pt modelId="{B8767EF1-67F7-4021-8AFD-23E08D5DC8F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Adapt course materials with Inclusive STEM Learning principals</a:t>
          </a:r>
        </a:p>
      </dgm:t>
    </dgm:pt>
    <dgm:pt modelId="{8247C054-6325-4939-A35D-9446A884190C}" type="parTrans" cxnId="{EE1A4E47-4226-45C7-A174-E24DCC225BBB}">
      <dgm:prSet/>
      <dgm:spPr/>
      <dgm:t>
        <a:bodyPr/>
        <a:lstStyle/>
        <a:p>
          <a:endParaRPr lang="en-US"/>
        </a:p>
      </dgm:t>
    </dgm:pt>
    <dgm:pt modelId="{509265A2-0803-46B4-A247-055BDB7B676F}" type="sibTrans" cxnId="{EE1A4E47-4226-45C7-A174-E24DCC225BBB}">
      <dgm:prSet/>
      <dgm:spPr/>
      <dgm:t>
        <a:bodyPr/>
        <a:lstStyle/>
        <a:p>
          <a:endParaRPr lang="en-US"/>
        </a:p>
      </dgm:t>
    </dgm:pt>
    <dgm:pt modelId="{A7D70F9D-B4E9-4884-AF38-2EC86718D29A}" type="pres">
      <dgm:prSet presAssocID="{2CFD95C9-46C7-4E11-9691-FF532D77E2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C48B46-0C29-4031-B299-10EEB115152F}" type="pres">
      <dgm:prSet presAssocID="{2C67FC03-A168-4988-A255-92EAB9AD5BE3}" presName="root" presStyleCnt="0"/>
      <dgm:spPr/>
    </dgm:pt>
    <dgm:pt modelId="{10146958-C0C8-4A98-AE03-5578FB44F03D}" type="pres">
      <dgm:prSet presAssocID="{2C67FC03-A168-4988-A255-92EAB9AD5BE3}" presName="rootComposite" presStyleCnt="0"/>
      <dgm:spPr/>
    </dgm:pt>
    <dgm:pt modelId="{D0D22D3A-0C45-4608-9655-D89D4462AF59}" type="pres">
      <dgm:prSet presAssocID="{2C67FC03-A168-4988-A255-92EAB9AD5BE3}" presName="rootText" presStyleLbl="node1" presStyleIdx="0" presStyleCnt="2"/>
      <dgm:spPr/>
    </dgm:pt>
    <dgm:pt modelId="{DDABED0E-6DA0-4DCC-8223-5ECB8DB77184}" type="pres">
      <dgm:prSet presAssocID="{2C67FC03-A168-4988-A255-92EAB9AD5BE3}" presName="rootConnector" presStyleLbl="node1" presStyleIdx="0" presStyleCnt="2"/>
      <dgm:spPr/>
    </dgm:pt>
    <dgm:pt modelId="{3212A90A-7FCC-4F30-9DF4-210D21AD88E2}" type="pres">
      <dgm:prSet presAssocID="{2C67FC03-A168-4988-A255-92EAB9AD5BE3}" presName="childShape" presStyleCnt="0"/>
      <dgm:spPr/>
    </dgm:pt>
    <dgm:pt modelId="{6DA73510-9336-43AE-AB61-4EBF7CD2E105}" type="pres">
      <dgm:prSet presAssocID="{B8767EF1-67F7-4021-8AFD-23E08D5DC8FE}" presName="root" presStyleCnt="0"/>
      <dgm:spPr/>
    </dgm:pt>
    <dgm:pt modelId="{3BECA965-7987-41DE-94C9-CEC9A8A36C1F}" type="pres">
      <dgm:prSet presAssocID="{B8767EF1-67F7-4021-8AFD-23E08D5DC8FE}" presName="rootComposite" presStyleCnt="0"/>
      <dgm:spPr/>
    </dgm:pt>
    <dgm:pt modelId="{FCCBA6DD-A458-41F5-9A15-6FBE50342B52}" type="pres">
      <dgm:prSet presAssocID="{B8767EF1-67F7-4021-8AFD-23E08D5DC8FE}" presName="rootText" presStyleLbl="node1" presStyleIdx="1" presStyleCnt="2"/>
      <dgm:spPr/>
    </dgm:pt>
    <dgm:pt modelId="{4C378483-3F07-4CD6-98C4-820952AB7124}" type="pres">
      <dgm:prSet presAssocID="{B8767EF1-67F7-4021-8AFD-23E08D5DC8FE}" presName="rootConnector" presStyleLbl="node1" presStyleIdx="1" presStyleCnt="2"/>
      <dgm:spPr/>
    </dgm:pt>
    <dgm:pt modelId="{B92973B8-DDE8-406E-9463-DD89E81E4B56}" type="pres">
      <dgm:prSet presAssocID="{B8767EF1-67F7-4021-8AFD-23E08D5DC8FE}" presName="childShape" presStyleCnt="0"/>
      <dgm:spPr/>
    </dgm:pt>
  </dgm:ptLst>
  <dgm:cxnLst>
    <dgm:cxn modelId="{57238409-FA8A-44C9-9A94-B0AB7ACF1F6C}" type="presOf" srcId="{B8767EF1-67F7-4021-8AFD-23E08D5DC8FE}" destId="{4C378483-3F07-4CD6-98C4-820952AB7124}" srcOrd="1" destOrd="0" presId="urn:microsoft.com/office/officeart/2005/8/layout/hierarchy3"/>
    <dgm:cxn modelId="{2C5FFC38-F065-47E0-B9E5-FD87741838C3}" srcId="{2CFD95C9-46C7-4E11-9691-FF532D77E2E4}" destId="{2C67FC03-A168-4988-A255-92EAB9AD5BE3}" srcOrd="0" destOrd="0" parTransId="{D8BC7FEF-FBA0-419B-943F-FD17210CAAFA}" sibTransId="{6148C149-FED4-4E70-B404-815FA18ACC2D}"/>
    <dgm:cxn modelId="{EE1A4E47-4226-45C7-A174-E24DCC225BBB}" srcId="{2CFD95C9-46C7-4E11-9691-FF532D77E2E4}" destId="{B8767EF1-67F7-4021-8AFD-23E08D5DC8FE}" srcOrd="1" destOrd="0" parTransId="{8247C054-6325-4939-A35D-9446A884190C}" sibTransId="{509265A2-0803-46B4-A247-055BDB7B676F}"/>
    <dgm:cxn modelId="{C46B567B-F96D-407F-8CF6-18980362C66D}" type="presOf" srcId="{2C67FC03-A168-4988-A255-92EAB9AD5BE3}" destId="{DDABED0E-6DA0-4DCC-8223-5ECB8DB77184}" srcOrd="1" destOrd="0" presId="urn:microsoft.com/office/officeart/2005/8/layout/hierarchy3"/>
    <dgm:cxn modelId="{3EFF7AC3-9AB1-4423-A3ED-9D88D015C640}" type="presOf" srcId="{2CFD95C9-46C7-4E11-9691-FF532D77E2E4}" destId="{A7D70F9D-B4E9-4884-AF38-2EC86718D29A}" srcOrd="0" destOrd="0" presId="urn:microsoft.com/office/officeart/2005/8/layout/hierarchy3"/>
    <dgm:cxn modelId="{4BEA1DDD-B27C-45FE-9EC1-4C684169C819}" type="presOf" srcId="{2C67FC03-A168-4988-A255-92EAB9AD5BE3}" destId="{D0D22D3A-0C45-4608-9655-D89D4462AF59}" srcOrd="0" destOrd="0" presId="urn:microsoft.com/office/officeart/2005/8/layout/hierarchy3"/>
    <dgm:cxn modelId="{256242F6-1566-4145-85AC-65B2AA25201D}" type="presOf" srcId="{B8767EF1-67F7-4021-8AFD-23E08D5DC8FE}" destId="{FCCBA6DD-A458-41F5-9A15-6FBE50342B52}" srcOrd="0" destOrd="0" presId="urn:microsoft.com/office/officeart/2005/8/layout/hierarchy3"/>
    <dgm:cxn modelId="{354D1BC0-A958-49A8-ACDF-49B840E09A0B}" type="presParOf" srcId="{A7D70F9D-B4E9-4884-AF38-2EC86718D29A}" destId="{9EC48B46-0C29-4031-B299-10EEB115152F}" srcOrd="0" destOrd="0" presId="urn:microsoft.com/office/officeart/2005/8/layout/hierarchy3"/>
    <dgm:cxn modelId="{5D285AA4-0EE4-423D-9C75-935817AE32EC}" type="presParOf" srcId="{9EC48B46-0C29-4031-B299-10EEB115152F}" destId="{10146958-C0C8-4A98-AE03-5578FB44F03D}" srcOrd="0" destOrd="0" presId="urn:microsoft.com/office/officeart/2005/8/layout/hierarchy3"/>
    <dgm:cxn modelId="{F79F6544-E029-431C-A3B9-A02F22CF6C50}" type="presParOf" srcId="{10146958-C0C8-4A98-AE03-5578FB44F03D}" destId="{D0D22D3A-0C45-4608-9655-D89D4462AF59}" srcOrd="0" destOrd="0" presId="urn:microsoft.com/office/officeart/2005/8/layout/hierarchy3"/>
    <dgm:cxn modelId="{6148419B-2080-47A5-8BE8-C18201BE3055}" type="presParOf" srcId="{10146958-C0C8-4A98-AE03-5578FB44F03D}" destId="{DDABED0E-6DA0-4DCC-8223-5ECB8DB77184}" srcOrd="1" destOrd="0" presId="urn:microsoft.com/office/officeart/2005/8/layout/hierarchy3"/>
    <dgm:cxn modelId="{8EAFFD1E-6B3F-47CF-9398-E7642B85A75D}" type="presParOf" srcId="{9EC48B46-0C29-4031-B299-10EEB115152F}" destId="{3212A90A-7FCC-4F30-9DF4-210D21AD88E2}" srcOrd="1" destOrd="0" presId="urn:microsoft.com/office/officeart/2005/8/layout/hierarchy3"/>
    <dgm:cxn modelId="{32B7F2AD-1DBC-452A-BF5D-15D7080C5FAC}" type="presParOf" srcId="{A7D70F9D-B4E9-4884-AF38-2EC86718D29A}" destId="{6DA73510-9336-43AE-AB61-4EBF7CD2E105}" srcOrd="1" destOrd="0" presId="urn:microsoft.com/office/officeart/2005/8/layout/hierarchy3"/>
    <dgm:cxn modelId="{D5FF3FF9-E0F5-4D3F-9457-19D5A620D08C}" type="presParOf" srcId="{6DA73510-9336-43AE-AB61-4EBF7CD2E105}" destId="{3BECA965-7987-41DE-94C9-CEC9A8A36C1F}" srcOrd="0" destOrd="0" presId="urn:microsoft.com/office/officeart/2005/8/layout/hierarchy3"/>
    <dgm:cxn modelId="{ED3F2493-D7EE-40D4-A225-A1380ACA9822}" type="presParOf" srcId="{3BECA965-7987-41DE-94C9-CEC9A8A36C1F}" destId="{FCCBA6DD-A458-41F5-9A15-6FBE50342B52}" srcOrd="0" destOrd="0" presId="urn:microsoft.com/office/officeart/2005/8/layout/hierarchy3"/>
    <dgm:cxn modelId="{63F7801C-CA21-49DD-87A9-947E8E1D5F8C}" type="presParOf" srcId="{3BECA965-7987-41DE-94C9-CEC9A8A36C1F}" destId="{4C378483-3F07-4CD6-98C4-820952AB7124}" srcOrd="1" destOrd="0" presId="urn:microsoft.com/office/officeart/2005/8/layout/hierarchy3"/>
    <dgm:cxn modelId="{1F1910F6-7A2F-460A-BA69-B6846BEC503E}" type="presParOf" srcId="{6DA73510-9336-43AE-AB61-4EBF7CD2E105}" destId="{B92973B8-DDE8-406E-9463-DD89E81E4B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99CA7-6B2A-4A54-AA66-041A7FA02AC2}" type="doc">
      <dgm:prSet loTypeId="urn:microsoft.com/office/officeart/2005/8/layout/equati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5EBE4A-5A83-4231-91A6-55FD8C8E6DA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Reduced Graduate Rates for Students with Disabilities</a:t>
          </a:r>
        </a:p>
      </dgm:t>
    </dgm:pt>
    <dgm:pt modelId="{3CADAA56-5DE0-4CFA-A546-C98FD87BF8B1}" type="parTrans" cxnId="{B10EEC0E-7207-43BD-B893-F23C0EB4B6DF}">
      <dgm:prSet/>
      <dgm:spPr/>
      <dgm:t>
        <a:bodyPr/>
        <a:lstStyle/>
        <a:p>
          <a:endParaRPr lang="en-US"/>
        </a:p>
      </dgm:t>
    </dgm:pt>
    <dgm:pt modelId="{E38217DE-1287-468D-AD2E-FAA8ED7AA34B}" type="sibTrans" cxnId="{B10EEC0E-7207-43BD-B893-F23C0EB4B6DF}">
      <dgm:prSet/>
      <dgm:spPr/>
      <dgm:t>
        <a:bodyPr/>
        <a:lstStyle/>
        <a:p>
          <a:endParaRPr lang="en-US"/>
        </a:p>
      </dgm:t>
    </dgm:pt>
    <dgm:pt modelId="{F7EE122E-ED73-4F06-AF30-9ADCC85A77A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University Instructors Lack Classroom Training</a:t>
          </a:r>
        </a:p>
      </dgm:t>
    </dgm:pt>
    <dgm:pt modelId="{5FEFC626-DF45-4213-96FC-CB21A8E19006}" type="parTrans" cxnId="{6D79E39A-1255-4821-AC04-D45F6D2D2569}">
      <dgm:prSet/>
      <dgm:spPr/>
      <dgm:t>
        <a:bodyPr/>
        <a:lstStyle/>
        <a:p>
          <a:endParaRPr lang="en-US"/>
        </a:p>
      </dgm:t>
    </dgm:pt>
    <dgm:pt modelId="{92D5C401-9895-425F-843C-1C278A0E746C}" type="sibTrans" cxnId="{6D79E39A-1255-4821-AC04-D45F6D2D2569}">
      <dgm:prSet/>
      <dgm:spPr/>
      <dgm:t>
        <a:bodyPr/>
        <a:lstStyle/>
        <a:p>
          <a:endParaRPr lang="en-US"/>
        </a:p>
      </dgm:t>
    </dgm:pt>
    <dgm:pt modelId="{EADAA93F-0D3A-43BA-9D00-677D95E71E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Systemic Barriers to Access</a:t>
          </a:r>
        </a:p>
      </dgm:t>
    </dgm:pt>
    <dgm:pt modelId="{E95D2780-1438-41AE-AC8A-08A6AAB2D7AD}" type="parTrans" cxnId="{D9FCD499-B572-4FAB-B64B-A96C105A5907}">
      <dgm:prSet/>
      <dgm:spPr/>
      <dgm:t>
        <a:bodyPr/>
        <a:lstStyle/>
        <a:p>
          <a:endParaRPr lang="en-US"/>
        </a:p>
      </dgm:t>
    </dgm:pt>
    <dgm:pt modelId="{45237952-D6AB-4593-B8FF-1ABC682E4931}" type="sibTrans" cxnId="{D9FCD499-B572-4FAB-B64B-A96C105A5907}">
      <dgm:prSet/>
      <dgm:spPr/>
      <dgm:t>
        <a:bodyPr/>
        <a:lstStyle/>
        <a:p>
          <a:endParaRPr lang="en-US"/>
        </a:p>
      </dgm:t>
    </dgm:pt>
    <dgm:pt modelId="{5A97CE20-B1A9-49EF-BCFC-6B611CFEE8BF}" type="pres">
      <dgm:prSet presAssocID="{B0399CA7-6B2A-4A54-AA66-041A7FA02AC2}" presName="linearFlow" presStyleCnt="0">
        <dgm:presLayoutVars>
          <dgm:dir/>
          <dgm:resizeHandles val="exact"/>
        </dgm:presLayoutVars>
      </dgm:prSet>
      <dgm:spPr/>
    </dgm:pt>
    <dgm:pt modelId="{14AAA25F-6EFE-471D-9972-0370804C531C}" type="pres">
      <dgm:prSet presAssocID="{EADAA93F-0D3A-43BA-9D00-677D95E71E4D}" presName="node" presStyleLbl="node1" presStyleIdx="0" presStyleCnt="3">
        <dgm:presLayoutVars>
          <dgm:bulletEnabled val="1"/>
        </dgm:presLayoutVars>
      </dgm:prSet>
      <dgm:spPr/>
    </dgm:pt>
    <dgm:pt modelId="{F15D7E47-BFCB-4D87-953A-B1FF4B16657B}" type="pres">
      <dgm:prSet presAssocID="{45237952-D6AB-4593-B8FF-1ABC682E4931}" presName="spacerL" presStyleCnt="0"/>
      <dgm:spPr/>
    </dgm:pt>
    <dgm:pt modelId="{65CEA939-9B29-4641-8EBD-BFB7047B5F79}" type="pres">
      <dgm:prSet presAssocID="{45237952-D6AB-4593-B8FF-1ABC682E4931}" presName="sibTrans" presStyleLbl="sibTrans2D1" presStyleIdx="0" presStyleCnt="2"/>
      <dgm:spPr/>
    </dgm:pt>
    <dgm:pt modelId="{986F4E2F-458B-4E63-AF5F-442E41F0A32E}" type="pres">
      <dgm:prSet presAssocID="{45237952-D6AB-4593-B8FF-1ABC682E4931}" presName="spacerR" presStyleCnt="0"/>
      <dgm:spPr/>
    </dgm:pt>
    <dgm:pt modelId="{C5206044-5F67-4D75-A957-347A51D80C80}" type="pres">
      <dgm:prSet presAssocID="{F7EE122E-ED73-4F06-AF30-9ADCC85A77AD}" presName="node" presStyleLbl="node1" presStyleIdx="1" presStyleCnt="3">
        <dgm:presLayoutVars>
          <dgm:bulletEnabled val="1"/>
        </dgm:presLayoutVars>
      </dgm:prSet>
      <dgm:spPr/>
    </dgm:pt>
    <dgm:pt modelId="{42745D33-220B-4056-85B6-F5B3330D46E2}" type="pres">
      <dgm:prSet presAssocID="{92D5C401-9895-425F-843C-1C278A0E746C}" presName="spacerL" presStyleCnt="0"/>
      <dgm:spPr/>
    </dgm:pt>
    <dgm:pt modelId="{7A0B92B8-DBB5-474D-A00B-A88B4874F24B}" type="pres">
      <dgm:prSet presAssocID="{92D5C401-9895-425F-843C-1C278A0E746C}" presName="sibTrans" presStyleLbl="sibTrans2D1" presStyleIdx="1" presStyleCnt="2"/>
      <dgm:spPr/>
    </dgm:pt>
    <dgm:pt modelId="{A5764C3E-69D0-46A7-A74F-C7E36B662E24}" type="pres">
      <dgm:prSet presAssocID="{92D5C401-9895-425F-843C-1C278A0E746C}" presName="spacerR" presStyleCnt="0"/>
      <dgm:spPr/>
    </dgm:pt>
    <dgm:pt modelId="{2009EC22-0294-4125-85FD-B0F537479A41}" type="pres">
      <dgm:prSet presAssocID="{385EBE4A-5A83-4231-91A6-55FD8C8E6DA1}" presName="node" presStyleLbl="node1" presStyleIdx="2" presStyleCnt="3">
        <dgm:presLayoutVars>
          <dgm:bulletEnabled val="1"/>
        </dgm:presLayoutVars>
      </dgm:prSet>
      <dgm:spPr/>
    </dgm:pt>
  </dgm:ptLst>
  <dgm:cxnLst>
    <dgm:cxn modelId="{B10EEC0E-7207-43BD-B893-F23C0EB4B6DF}" srcId="{B0399CA7-6B2A-4A54-AA66-041A7FA02AC2}" destId="{385EBE4A-5A83-4231-91A6-55FD8C8E6DA1}" srcOrd="2" destOrd="0" parTransId="{3CADAA56-5DE0-4CFA-A546-C98FD87BF8B1}" sibTransId="{E38217DE-1287-468D-AD2E-FAA8ED7AA34B}"/>
    <dgm:cxn modelId="{CAC48217-43C7-4439-927F-D1B66DF390F5}" type="presOf" srcId="{385EBE4A-5A83-4231-91A6-55FD8C8E6DA1}" destId="{2009EC22-0294-4125-85FD-B0F537479A41}" srcOrd="0" destOrd="0" presId="urn:microsoft.com/office/officeart/2005/8/layout/equation1"/>
    <dgm:cxn modelId="{62CC2A71-AF59-4FF9-8249-23E578A0DFAE}" type="presOf" srcId="{F7EE122E-ED73-4F06-AF30-9ADCC85A77AD}" destId="{C5206044-5F67-4D75-A957-347A51D80C80}" srcOrd="0" destOrd="0" presId="urn:microsoft.com/office/officeart/2005/8/layout/equation1"/>
    <dgm:cxn modelId="{D9FCD499-B572-4FAB-B64B-A96C105A5907}" srcId="{B0399CA7-6B2A-4A54-AA66-041A7FA02AC2}" destId="{EADAA93F-0D3A-43BA-9D00-677D95E71E4D}" srcOrd="0" destOrd="0" parTransId="{E95D2780-1438-41AE-AC8A-08A6AAB2D7AD}" sibTransId="{45237952-D6AB-4593-B8FF-1ABC682E4931}"/>
    <dgm:cxn modelId="{6D79E39A-1255-4821-AC04-D45F6D2D2569}" srcId="{B0399CA7-6B2A-4A54-AA66-041A7FA02AC2}" destId="{F7EE122E-ED73-4F06-AF30-9ADCC85A77AD}" srcOrd="1" destOrd="0" parTransId="{5FEFC626-DF45-4213-96FC-CB21A8E19006}" sibTransId="{92D5C401-9895-425F-843C-1C278A0E746C}"/>
    <dgm:cxn modelId="{3EC5B29F-1752-4A2E-8619-063EED1D625E}" type="presOf" srcId="{EADAA93F-0D3A-43BA-9D00-677D95E71E4D}" destId="{14AAA25F-6EFE-471D-9972-0370804C531C}" srcOrd="0" destOrd="0" presId="urn:microsoft.com/office/officeart/2005/8/layout/equation1"/>
    <dgm:cxn modelId="{CF73D9BF-ABCE-4572-B672-7D8C9CFB8474}" type="presOf" srcId="{45237952-D6AB-4593-B8FF-1ABC682E4931}" destId="{65CEA939-9B29-4641-8EBD-BFB7047B5F79}" srcOrd="0" destOrd="0" presId="urn:microsoft.com/office/officeart/2005/8/layout/equation1"/>
    <dgm:cxn modelId="{6C49C1E2-E1FB-4947-8DCE-6DBF9A98EC41}" type="presOf" srcId="{B0399CA7-6B2A-4A54-AA66-041A7FA02AC2}" destId="{5A97CE20-B1A9-49EF-BCFC-6B611CFEE8BF}" srcOrd="0" destOrd="0" presId="urn:microsoft.com/office/officeart/2005/8/layout/equation1"/>
    <dgm:cxn modelId="{820602E6-0185-4AC3-B541-E3B940CAE635}" type="presOf" srcId="{92D5C401-9895-425F-843C-1C278A0E746C}" destId="{7A0B92B8-DBB5-474D-A00B-A88B4874F24B}" srcOrd="0" destOrd="0" presId="urn:microsoft.com/office/officeart/2005/8/layout/equation1"/>
    <dgm:cxn modelId="{B9345027-4662-478E-B0D6-5BF06EE458EF}" type="presParOf" srcId="{5A97CE20-B1A9-49EF-BCFC-6B611CFEE8BF}" destId="{14AAA25F-6EFE-471D-9972-0370804C531C}" srcOrd="0" destOrd="0" presId="urn:microsoft.com/office/officeart/2005/8/layout/equation1"/>
    <dgm:cxn modelId="{87996E2E-CDB0-429F-864F-D6B352BB3EE9}" type="presParOf" srcId="{5A97CE20-B1A9-49EF-BCFC-6B611CFEE8BF}" destId="{F15D7E47-BFCB-4D87-953A-B1FF4B16657B}" srcOrd="1" destOrd="0" presId="urn:microsoft.com/office/officeart/2005/8/layout/equation1"/>
    <dgm:cxn modelId="{123C0CE0-2664-42CE-83C2-49B267CA3267}" type="presParOf" srcId="{5A97CE20-B1A9-49EF-BCFC-6B611CFEE8BF}" destId="{65CEA939-9B29-4641-8EBD-BFB7047B5F79}" srcOrd="2" destOrd="0" presId="urn:microsoft.com/office/officeart/2005/8/layout/equation1"/>
    <dgm:cxn modelId="{C5E62ECC-9D51-4222-B3CC-B89E70FF30E4}" type="presParOf" srcId="{5A97CE20-B1A9-49EF-BCFC-6B611CFEE8BF}" destId="{986F4E2F-458B-4E63-AF5F-442E41F0A32E}" srcOrd="3" destOrd="0" presId="urn:microsoft.com/office/officeart/2005/8/layout/equation1"/>
    <dgm:cxn modelId="{FD3A726B-6E36-4CD3-A462-DEFD4B6E4689}" type="presParOf" srcId="{5A97CE20-B1A9-49EF-BCFC-6B611CFEE8BF}" destId="{C5206044-5F67-4D75-A957-347A51D80C80}" srcOrd="4" destOrd="0" presId="urn:microsoft.com/office/officeart/2005/8/layout/equation1"/>
    <dgm:cxn modelId="{C8AFA0A4-1BF7-47D4-8D5E-3C0012E249AE}" type="presParOf" srcId="{5A97CE20-B1A9-49EF-BCFC-6B611CFEE8BF}" destId="{42745D33-220B-4056-85B6-F5B3330D46E2}" srcOrd="5" destOrd="0" presId="urn:microsoft.com/office/officeart/2005/8/layout/equation1"/>
    <dgm:cxn modelId="{4D482C04-A11B-4B4B-8AC7-9FAC2FAB1505}" type="presParOf" srcId="{5A97CE20-B1A9-49EF-BCFC-6B611CFEE8BF}" destId="{7A0B92B8-DBB5-474D-A00B-A88B4874F24B}" srcOrd="6" destOrd="0" presId="urn:microsoft.com/office/officeart/2005/8/layout/equation1"/>
    <dgm:cxn modelId="{368FBD85-8E49-483C-AE93-BE6582D29175}" type="presParOf" srcId="{5A97CE20-B1A9-49EF-BCFC-6B611CFEE8BF}" destId="{A5764C3E-69D0-46A7-A74F-C7E36B662E24}" srcOrd="7" destOrd="0" presId="urn:microsoft.com/office/officeart/2005/8/layout/equation1"/>
    <dgm:cxn modelId="{81FDFD7E-6296-4C82-875F-3F7CBC6D51DF}" type="presParOf" srcId="{5A97CE20-B1A9-49EF-BCFC-6B611CFEE8BF}" destId="{2009EC22-0294-4125-85FD-B0F537479A41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F4D6F-3AE5-48FD-9273-2A753265158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B2FCA18-F7E4-4E3A-87E0-420F738AEE9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Specific, Clear Instructions </a:t>
          </a:r>
          <a:endParaRPr lang="en-US" dirty="0">
            <a:solidFill>
              <a:schemeClr val="tx1"/>
            </a:solidFill>
          </a:endParaRPr>
        </a:p>
      </dgm:t>
    </dgm:pt>
    <dgm:pt modelId="{ECFEFFFC-73E3-41C2-A846-EDA9ED2955A7}" type="parTrans" cxnId="{F8C31A4F-15DD-403F-840A-FEA0416D50B6}">
      <dgm:prSet/>
      <dgm:spPr/>
      <dgm:t>
        <a:bodyPr/>
        <a:lstStyle/>
        <a:p>
          <a:endParaRPr lang="en-US"/>
        </a:p>
      </dgm:t>
    </dgm:pt>
    <dgm:pt modelId="{3AE61BC2-1F49-4447-B42D-1251EC5CFBAD}" type="sibTrans" cxnId="{F8C31A4F-15DD-403F-840A-FEA0416D50B6}">
      <dgm:prSet/>
      <dgm:spPr/>
      <dgm:t>
        <a:bodyPr/>
        <a:lstStyle/>
        <a:p>
          <a:endParaRPr lang="en-US"/>
        </a:p>
      </dgm:t>
    </dgm:pt>
    <dgm:pt modelId="{7965911F-D0CE-49EC-B488-BC810FC4882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Flexibility for Self-Guided Learning</a:t>
          </a:r>
        </a:p>
      </dgm:t>
    </dgm:pt>
    <dgm:pt modelId="{90ABF467-C863-42C9-8FE4-30C06A85FEC2}" type="parTrans" cxnId="{2171E41E-E496-4EAF-8119-2477BF21D9AC}">
      <dgm:prSet/>
      <dgm:spPr/>
      <dgm:t>
        <a:bodyPr/>
        <a:lstStyle/>
        <a:p>
          <a:endParaRPr lang="en-US"/>
        </a:p>
      </dgm:t>
    </dgm:pt>
    <dgm:pt modelId="{A08E9F2C-98FE-42E6-9F1B-2F1E83C9D21E}" type="sibTrans" cxnId="{2171E41E-E496-4EAF-8119-2477BF21D9AC}">
      <dgm:prSet/>
      <dgm:spPr/>
      <dgm:t>
        <a:bodyPr/>
        <a:lstStyle/>
        <a:p>
          <a:endParaRPr lang="en-US"/>
        </a:p>
      </dgm:t>
    </dgm:pt>
    <dgm:pt modelId="{B3CA208D-128A-4B25-8840-5BB0FEDF65E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Balance of Peer Learning, Hands-On, and Direct Instructions </a:t>
          </a:r>
          <a:endParaRPr lang="en-US" dirty="0">
            <a:solidFill>
              <a:schemeClr val="tx1"/>
            </a:solidFill>
          </a:endParaRPr>
        </a:p>
      </dgm:t>
    </dgm:pt>
    <dgm:pt modelId="{9FD39DDF-37C3-4AD3-84C8-62CB7D4B24BA}" type="parTrans" cxnId="{7A0E84EC-42B5-4918-B41B-0D2A7772451C}">
      <dgm:prSet/>
      <dgm:spPr/>
      <dgm:t>
        <a:bodyPr/>
        <a:lstStyle/>
        <a:p>
          <a:endParaRPr lang="en-US"/>
        </a:p>
      </dgm:t>
    </dgm:pt>
    <dgm:pt modelId="{DC277B41-ED5E-47F6-AE4A-FFDDDD07E754}" type="sibTrans" cxnId="{7A0E84EC-42B5-4918-B41B-0D2A7772451C}">
      <dgm:prSet/>
      <dgm:spPr/>
      <dgm:t>
        <a:bodyPr/>
        <a:lstStyle/>
        <a:p>
          <a:endParaRPr lang="en-US"/>
        </a:p>
      </dgm:t>
    </dgm:pt>
    <dgm:pt modelId="{45FACDB2-1FC4-4313-A464-6D5841F6634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Options to Choose (and not choose) Activities or Steps</a:t>
          </a:r>
        </a:p>
      </dgm:t>
    </dgm:pt>
    <dgm:pt modelId="{B8B851D9-4AAD-4C06-81F4-349E8BFA0278}" type="parTrans" cxnId="{CABF0704-F113-4F59-93D3-A82EDE470AA4}">
      <dgm:prSet/>
      <dgm:spPr/>
      <dgm:t>
        <a:bodyPr/>
        <a:lstStyle/>
        <a:p>
          <a:endParaRPr lang="en-US"/>
        </a:p>
      </dgm:t>
    </dgm:pt>
    <dgm:pt modelId="{81201CF4-6ADB-481C-8BBC-1840EA354685}" type="sibTrans" cxnId="{CABF0704-F113-4F59-93D3-A82EDE470AA4}">
      <dgm:prSet/>
      <dgm:spPr/>
      <dgm:t>
        <a:bodyPr/>
        <a:lstStyle/>
        <a:p>
          <a:endParaRPr lang="en-US"/>
        </a:p>
      </dgm:t>
    </dgm:pt>
    <dgm:pt modelId="{7BAD6517-9E6B-4C91-94B4-BA8D1C858B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Visuals &amp; Graphics</a:t>
          </a:r>
        </a:p>
      </dgm:t>
    </dgm:pt>
    <dgm:pt modelId="{68C97B6D-B7A6-4F33-978C-390EE8FE61E1}" type="parTrans" cxnId="{4EEE3104-D869-4788-A0A0-E294C6E2F259}">
      <dgm:prSet/>
      <dgm:spPr/>
      <dgm:t>
        <a:bodyPr/>
        <a:lstStyle/>
        <a:p>
          <a:endParaRPr lang="en-US"/>
        </a:p>
      </dgm:t>
    </dgm:pt>
    <dgm:pt modelId="{EBAB7E5D-82EB-442D-9232-6112C22B61A6}" type="sibTrans" cxnId="{4EEE3104-D869-4788-A0A0-E294C6E2F259}">
      <dgm:prSet/>
      <dgm:spPr/>
      <dgm:t>
        <a:bodyPr/>
        <a:lstStyle/>
        <a:p>
          <a:endParaRPr lang="en-US"/>
        </a:p>
      </dgm:t>
    </dgm:pt>
    <dgm:pt modelId="{A5BFBF34-F8C1-42AC-B6F8-E027C5AB618A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Opportunities to be Creative</a:t>
          </a:r>
          <a:endParaRPr lang="en-US" dirty="0">
            <a:solidFill>
              <a:schemeClr val="tx1"/>
            </a:solidFill>
          </a:endParaRPr>
        </a:p>
      </dgm:t>
    </dgm:pt>
    <dgm:pt modelId="{8A805066-0E6F-4DF8-A528-188C8B75328C}" type="parTrans" cxnId="{E2634B09-D0E8-41F4-81A3-562D79A6B007}">
      <dgm:prSet/>
      <dgm:spPr/>
      <dgm:t>
        <a:bodyPr/>
        <a:lstStyle/>
        <a:p>
          <a:endParaRPr lang="en-US"/>
        </a:p>
      </dgm:t>
    </dgm:pt>
    <dgm:pt modelId="{3021292E-FBB5-44FB-8385-7D1F1A2893AC}" type="sibTrans" cxnId="{E2634B09-D0E8-41F4-81A3-562D79A6B007}">
      <dgm:prSet/>
      <dgm:spPr/>
      <dgm:t>
        <a:bodyPr/>
        <a:lstStyle/>
        <a:p>
          <a:endParaRPr lang="en-US"/>
        </a:p>
      </dgm:t>
    </dgm:pt>
    <dgm:pt modelId="{3A027A40-4AAF-49F4-8575-F8E78053006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Application to Real-World STEM Careers</a:t>
          </a:r>
        </a:p>
      </dgm:t>
    </dgm:pt>
    <dgm:pt modelId="{8AA14BAC-0193-4288-83EF-06DA61FB5BBA}" type="parTrans" cxnId="{12BE1230-2288-4E7E-BDD4-95CB203AE020}">
      <dgm:prSet/>
      <dgm:spPr/>
      <dgm:t>
        <a:bodyPr/>
        <a:lstStyle/>
        <a:p>
          <a:endParaRPr lang="en-US"/>
        </a:p>
      </dgm:t>
    </dgm:pt>
    <dgm:pt modelId="{4ADC1471-69F2-48F9-82A1-954C20AD04E0}" type="sibTrans" cxnId="{12BE1230-2288-4E7E-BDD4-95CB203AE020}">
      <dgm:prSet/>
      <dgm:spPr/>
      <dgm:t>
        <a:bodyPr/>
        <a:lstStyle/>
        <a:p>
          <a:endParaRPr lang="en-US"/>
        </a:p>
      </dgm:t>
    </dgm:pt>
    <dgm:pt modelId="{E541EE5F-B2E1-4C5C-8D8E-C149A6416BD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Sensory Stimuli Focused on Specific Tasks</a:t>
          </a:r>
          <a:endParaRPr lang="en-US" dirty="0">
            <a:solidFill>
              <a:schemeClr val="tx1"/>
            </a:solidFill>
          </a:endParaRPr>
        </a:p>
      </dgm:t>
    </dgm:pt>
    <dgm:pt modelId="{A2EC41B7-664D-4CAC-8DE1-CCB8700F0354}" type="parTrans" cxnId="{6B426359-38F5-4380-9EAB-7D841CE9A349}">
      <dgm:prSet/>
      <dgm:spPr/>
      <dgm:t>
        <a:bodyPr/>
        <a:lstStyle/>
        <a:p>
          <a:endParaRPr lang="en-US"/>
        </a:p>
      </dgm:t>
    </dgm:pt>
    <dgm:pt modelId="{6DBF6B35-FBAD-416F-A02F-9DD83AA1F777}" type="sibTrans" cxnId="{6B426359-38F5-4380-9EAB-7D841CE9A349}">
      <dgm:prSet/>
      <dgm:spPr/>
      <dgm:t>
        <a:bodyPr/>
        <a:lstStyle/>
        <a:p>
          <a:endParaRPr lang="en-US"/>
        </a:p>
      </dgm:t>
    </dgm:pt>
    <dgm:pt modelId="{3583C9CE-3294-4D62-A640-37FC2B7176A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Welcomed to Oriented to Space as Needed </a:t>
          </a:r>
          <a:endParaRPr lang="en-US" dirty="0">
            <a:solidFill>
              <a:schemeClr val="tx1"/>
            </a:solidFill>
          </a:endParaRPr>
        </a:p>
      </dgm:t>
    </dgm:pt>
    <dgm:pt modelId="{A8A7FC97-0B9A-44D6-BB53-8EA961BBBF25}" type="parTrans" cxnId="{5B4FDCC0-9D5B-4F3F-B928-19E5A93846DD}">
      <dgm:prSet/>
      <dgm:spPr/>
      <dgm:t>
        <a:bodyPr/>
        <a:lstStyle/>
        <a:p>
          <a:endParaRPr lang="en-US"/>
        </a:p>
      </dgm:t>
    </dgm:pt>
    <dgm:pt modelId="{303605F2-0EE5-4132-8AE9-2B11ACFCE6E8}" type="sibTrans" cxnId="{5B4FDCC0-9D5B-4F3F-B928-19E5A93846DD}">
      <dgm:prSet/>
      <dgm:spPr/>
      <dgm:t>
        <a:bodyPr/>
        <a:lstStyle/>
        <a:p>
          <a:endParaRPr lang="en-US"/>
        </a:p>
      </dgm:t>
    </dgm:pt>
    <dgm:pt modelId="{804DB54A-7A60-4515-A9CE-90FC8E67591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Clear Social Expectations</a:t>
          </a:r>
        </a:p>
      </dgm:t>
    </dgm:pt>
    <dgm:pt modelId="{7CDAD768-1989-4C1B-85A3-301D4D63D4F8}" type="parTrans" cxnId="{D55711A8-18E4-4816-A9DF-77007027A121}">
      <dgm:prSet/>
      <dgm:spPr/>
      <dgm:t>
        <a:bodyPr/>
        <a:lstStyle/>
        <a:p>
          <a:endParaRPr lang="en-US"/>
        </a:p>
      </dgm:t>
    </dgm:pt>
    <dgm:pt modelId="{86760E42-A188-4FAB-A6B3-1F54413A02F0}" type="sibTrans" cxnId="{D55711A8-18E4-4816-A9DF-77007027A121}">
      <dgm:prSet/>
      <dgm:spPr/>
      <dgm:t>
        <a:bodyPr/>
        <a:lstStyle/>
        <a:p>
          <a:endParaRPr lang="en-US"/>
        </a:p>
      </dgm:t>
    </dgm:pt>
    <dgm:pt modelId="{4E0D751E-2EDA-4DA5-9EAA-93E790510AD0}" type="pres">
      <dgm:prSet presAssocID="{CBDF4D6F-3AE5-48FD-9273-2A753265158C}" presName="diagram" presStyleCnt="0">
        <dgm:presLayoutVars>
          <dgm:dir/>
          <dgm:resizeHandles val="exact"/>
        </dgm:presLayoutVars>
      </dgm:prSet>
      <dgm:spPr/>
    </dgm:pt>
    <dgm:pt modelId="{DEB8CF20-47D7-4EC7-B1D9-604F1366F6F1}" type="pres">
      <dgm:prSet presAssocID="{7B2FCA18-F7E4-4E3A-87E0-420F738AEE96}" presName="node" presStyleLbl="node1" presStyleIdx="0" presStyleCnt="10">
        <dgm:presLayoutVars>
          <dgm:bulletEnabled val="1"/>
        </dgm:presLayoutVars>
      </dgm:prSet>
      <dgm:spPr/>
    </dgm:pt>
    <dgm:pt modelId="{09757CA0-4034-4BEE-8C07-C27F36E3165B}" type="pres">
      <dgm:prSet presAssocID="{3AE61BC2-1F49-4447-B42D-1251EC5CFBAD}" presName="sibTrans" presStyleCnt="0"/>
      <dgm:spPr/>
    </dgm:pt>
    <dgm:pt modelId="{400C7B80-AA2C-497D-A23D-A60CB0DCB104}" type="pres">
      <dgm:prSet presAssocID="{7965911F-D0CE-49EC-B488-BC810FC48822}" presName="node" presStyleLbl="node1" presStyleIdx="1" presStyleCnt="10">
        <dgm:presLayoutVars>
          <dgm:bulletEnabled val="1"/>
        </dgm:presLayoutVars>
      </dgm:prSet>
      <dgm:spPr/>
    </dgm:pt>
    <dgm:pt modelId="{04DAD4EE-B268-4539-BB3E-7034CFE24817}" type="pres">
      <dgm:prSet presAssocID="{A08E9F2C-98FE-42E6-9F1B-2F1E83C9D21E}" presName="sibTrans" presStyleCnt="0"/>
      <dgm:spPr/>
    </dgm:pt>
    <dgm:pt modelId="{317E0510-3C92-48AB-B5B5-27A40EF6A2BF}" type="pres">
      <dgm:prSet presAssocID="{B3CA208D-128A-4B25-8840-5BB0FEDF65E8}" presName="node" presStyleLbl="node1" presStyleIdx="2" presStyleCnt="10">
        <dgm:presLayoutVars>
          <dgm:bulletEnabled val="1"/>
        </dgm:presLayoutVars>
      </dgm:prSet>
      <dgm:spPr/>
    </dgm:pt>
    <dgm:pt modelId="{376B6B67-F230-4942-A758-FC6058E5B7A5}" type="pres">
      <dgm:prSet presAssocID="{DC277B41-ED5E-47F6-AE4A-FFDDDD07E754}" presName="sibTrans" presStyleCnt="0"/>
      <dgm:spPr/>
    </dgm:pt>
    <dgm:pt modelId="{0FB372B9-B220-41F9-A30F-5EF136A0E1C0}" type="pres">
      <dgm:prSet presAssocID="{45FACDB2-1FC4-4313-A464-6D5841F6634B}" presName="node" presStyleLbl="node1" presStyleIdx="3" presStyleCnt="10">
        <dgm:presLayoutVars>
          <dgm:bulletEnabled val="1"/>
        </dgm:presLayoutVars>
      </dgm:prSet>
      <dgm:spPr/>
    </dgm:pt>
    <dgm:pt modelId="{0533FFC1-534B-4313-A606-2B29F4C3D689}" type="pres">
      <dgm:prSet presAssocID="{81201CF4-6ADB-481C-8BBC-1840EA354685}" presName="sibTrans" presStyleCnt="0"/>
      <dgm:spPr/>
    </dgm:pt>
    <dgm:pt modelId="{BEABA9EE-4B4C-422C-B166-242B7B2A85A5}" type="pres">
      <dgm:prSet presAssocID="{7BAD6517-9E6B-4C91-94B4-BA8D1C858B58}" presName="node" presStyleLbl="node1" presStyleIdx="4" presStyleCnt="10">
        <dgm:presLayoutVars>
          <dgm:bulletEnabled val="1"/>
        </dgm:presLayoutVars>
      </dgm:prSet>
      <dgm:spPr/>
    </dgm:pt>
    <dgm:pt modelId="{FFB484D2-FA8F-4ABE-BE24-1219BD32F5F7}" type="pres">
      <dgm:prSet presAssocID="{EBAB7E5D-82EB-442D-9232-6112C22B61A6}" presName="sibTrans" presStyleCnt="0"/>
      <dgm:spPr/>
    </dgm:pt>
    <dgm:pt modelId="{CE1471F0-A7DE-4BEE-B9CF-EF56A2D50A4B}" type="pres">
      <dgm:prSet presAssocID="{A5BFBF34-F8C1-42AC-B6F8-E027C5AB618A}" presName="node" presStyleLbl="node1" presStyleIdx="5" presStyleCnt="10">
        <dgm:presLayoutVars>
          <dgm:bulletEnabled val="1"/>
        </dgm:presLayoutVars>
      </dgm:prSet>
      <dgm:spPr/>
    </dgm:pt>
    <dgm:pt modelId="{39794A2F-7FA1-4FCF-8016-FCF5DD38E374}" type="pres">
      <dgm:prSet presAssocID="{3021292E-FBB5-44FB-8385-7D1F1A2893AC}" presName="sibTrans" presStyleCnt="0"/>
      <dgm:spPr/>
    </dgm:pt>
    <dgm:pt modelId="{176F9B97-E466-46F0-9718-04A5DE45C856}" type="pres">
      <dgm:prSet presAssocID="{3A027A40-4AAF-49F4-8575-F8E78053006B}" presName="node" presStyleLbl="node1" presStyleIdx="6" presStyleCnt="10">
        <dgm:presLayoutVars>
          <dgm:bulletEnabled val="1"/>
        </dgm:presLayoutVars>
      </dgm:prSet>
      <dgm:spPr/>
    </dgm:pt>
    <dgm:pt modelId="{40C4C3F8-556C-4CCC-B2A7-71DCA2CAA26A}" type="pres">
      <dgm:prSet presAssocID="{4ADC1471-69F2-48F9-82A1-954C20AD04E0}" presName="sibTrans" presStyleCnt="0"/>
      <dgm:spPr/>
    </dgm:pt>
    <dgm:pt modelId="{90FDECFD-4F66-437C-8EB8-D23E0E29220F}" type="pres">
      <dgm:prSet presAssocID="{E541EE5F-B2E1-4C5C-8D8E-C149A6416BD6}" presName="node" presStyleLbl="node1" presStyleIdx="7" presStyleCnt="10">
        <dgm:presLayoutVars>
          <dgm:bulletEnabled val="1"/>
        </dgm:presLayoutVars>
      </dgm:prSet>
      <dgm:spPr/>
    </dgm:pt>
    <dgm:pt modelId="{B8760AC5-5FB0-48B1-939F-CCD0D4A706FC}" type="pres">
      <dgm:prSet presAssocID="{6DBF6B35-FBAD-416F-A02F-9DD83AA1F777}" presName="sibTrans" presStyleCnt="0"/>
      <dgm:spPr/>
    </dgm:pt>
    <dgm:pt modelId="{986E4CD3-1BDB-4CFE-8E7E-CDA83237F26C}" type="pres">
      <dgm:prSet presAssocID="{3583C9CE-3294-4D62-A640-37FC2B7176A7}" presName="node" presStyleLbl="node1" presStyleIdx="8" presStyleCnt="10">
        <dgm:presLayoutVars>
          <dgm:bulletEnabled val="1"/>
        </dgm:presLayoutVars>
      </dgm:prSet>
      <dgm:spPr/>
    </dgm:pt>
    <dgm:pt modelId="{3A5F520C-4CE2-4FB8-A0E4-72138332A029}" type="pres">
      <dgm:prSet presAssocID="{303605F2-0EE5-4132-8AE9-2B11ACFCE6E8}" presName="sibTrans" presStyleCnt="0"/>
      <dgm:spPr/>
    </dgm:pt>
    <dgm:pt modelId="{B308AB94-08AA-4CC2-810A-234ABFA001C5}" type="pres">
      <dgm:prSet presAssocID="{804DB54A-7A60-4515-A9CE-90FC8E67591A}" presName="node" presStyleLbl="node1" presStyleIdx="9" presStyleCnt="10">
        <dgm:presLayoutVars>
          <dgm:bulletEnabled val="1"/>
        </dgm:presLayoutVars>
      </dgm:prSet>
      <dgm:spPr/>
    </dgm:pt>
  </dgm:ptLst>
  <dgm:cxnLst>
    <dgm:cxn modelId="{CABF0704-F113-4F59-93D3-A82EDE470AA4}" srcId="{CBDF4D6F-3AE5-48FD-9273-2A753265158C}" destId="{45FACDB2-1FC4-4313-A464-6D5841F6634B}" srcOrd="3" destOrd="0" parTransId="{B8B851D9-4AAD-4C06-81F4-349E8BFA0278}" sibTransId="{81201CF4-6ADB-481C-8BBC-1840EA354685}"/>
    <dgm:cxn modelId="{4EEE3104-D869-4788-A0A0-E294C6E2F259}" srcId="{CBDF4D6F-3AE5-48FD-9273-2A753265158C}" destId="{7BAD6517-9E6B-4C91-94B4-BA8D1C858B58}" srcOrd="4" destOrd="0" parTransId="{68C97B6D-B7A6-4F33-978C-390EE8FE61E1}" sibTransId="{EBAB7E5D-82EB-442D-9232-6112C22B61A6}"/>
    <dgm:cxn modelId="{E2634B09-D0E8-41F4-81A3-562D79A6B007}" srcId="{CBDF4D6F-3AE5-48FD-9273-2A753265158C}" destId="{A5BFBF34-F8C1-42AC-B6F8-E027C5AB618A}" srcOrd="5" destOrd="0" parTransId="{8A805066-0E6F-4DF8-A528-188C8B75328C}" sibTransId="{3021292E-FBB5-44FB-8385-7D1F1A2893AC}"/>
    <dgm:cxn modelId="{B60A331E-2B93-4B48-8DE9-669FFF95AB60}" type="presOf" srcId="{804DB54A-7A60-4515-A9CE-90FC8E67591A}" destId="{B308AB94-08AA-4CC2-810A-234ABFA001C5}" srcOrd="0" destOrd="0" presId="urn:microsoft.com/office/officeart/2005/8/layout/default"/>
    <dgm:cxn modelId="{2171E41E-E496-4EAF-8119-2477BF21D9AC}" srcId="{CBDF4D6F-3AE5-48FD-9273-2A753265158C}" destId="{7965911F-D0CE-49EC-B488-BC810FC48822}" srcOrd="1" destOrd="0" parTransId="{90ABF467-C863-42C9-8FE4-30C06A85FEC2}" sibTransId="{A08E9F2C-98FE-42E6-9F1B-2F1E83C9D21E}"/>
    <dgm:cxn modelId="{BA00CC24-816A-489B-9402-A1FAF2E3DB85}" type="presOf" srcId="{B3CA208D-128A-4B25-8840-5BB0FEDF65E8}" destId="{317E0510-3C92-48AB-B5B5-27A40EF6A2BF}" srcOrd="0" destOrd="0" presId="urn:microsoft.com/office/officeart/2005/8/layout/default"/>
    <dgm:cxn modelId="{12BE1230-2288-4E7E-BDD4-95CB203AE020}" srcId="{CBDF4D6F-3AE5-48FD-9273-2A753265158C}" destId="{3A027A40-4AAF-49F4-8575-F8E78053006B}" srcOrd="6" destOrd="0" parTransId="{8AA14BAC-0193-4288-83EF-06DA61FB5BBA}" sibTransId="{4ADC1471-69F2-48F9-82A1-954C20AD04E0}"/>
    <dgm:cxn modelId="{025F6339-9948-48C9-AF70-E8E32D493742}" type="presOf" srcId="{E541EE5F-B2E1-4C5C-8D8E-C149A6416BD6}" destId="{90FDECFD-4F66-437C-8EB8-D23E0E29220F}" srcOrd="0" destOrd="0" presId="urn:microsoft.com/office/officeart/2005/8/layout/default"/>
    <dgm:cxn modelId="{FE07965E-5F09-4B49-B76A-D2EC7DBD1441}" type="presOf" srcId="{7BAD6517-9E6B-4C91-94B4-BA8D1C858B58}" destId="{BEABA9EE-4B4C-422C-B166-242B7B2A85A5}" srcOrd="0" destOrd="0" presId="urn:microsoft.com/office/officeart/2005/8/layout/default"/>
    <dgm:cxn modelId="{CE47D043-3302-4D01-B35A-B444D66DFBBD}" type="presOf" srcId="{CBDF4D6F-3AE5-48FD-9273-2A753265158C}" destId="{4E0D751E-2EDA-4DA5-9EAA-93E790510AD0}" srcOrd="0" destOrd="0" presId="urn:microsoft.com/office/officeart/2005/8/layout/default"/>
    <dgm:cxn modelId="{C1AB2F48-116B-4247-90F9-B96263DB3740}" type="presOf" srcId="{3A027A40-4AAF-49F4-8575-F8E78053006B}" destId="{176F9B97-E466-46F0-9718-04A5DE45C856}" srcOrd="0" destOrd="0" presId="urn:microsoft.com/office/officeart/2005/8/layout/default"/>
    <dgm:cxn modelId="{F8C31A4F-15DD-403F-840A-FEA0416D50B6}" srcId="{CBDF4D6F-3AE5-48FD-9273-2A753265158C}" destId="{7B2FCA18-F7E4-4E3A-87E0-420F738AEE96}" srcOrd="0" destOrd="0" parTransId="{ECFEFFFC-73E3-41C2-A846-EDA9ED2955A7}" sibTransId="{3AE61BC2-1F49-4447-B42D-1251EC5CFBAD}"/>
    <dgm:cxn modelId="{8CBD1D56-FD65-4D09-84B5-F5BFB61AFCEB}" type="presOf" srcId="{45FACDB2-1FC4-4313-A464-6D5841F6634B}" destId="{0FB372B9-B220-41F9-A30F-5EF136A0E1C0}" srcOrd="0" destOrd="0" presId="urn:microsoft.com/office/officeart/2005/8/layout/default"/>
    <dgm:cxn modelId="{6B426359-38F5-4380-9EAB-7D841CE9A349}" srcId="{CBDF4D6F-3AE5-48FD-9273-2A753265158C}" destId="{E541EE5F-B2E1-4C5C-8D8E-C149A6416BD6}" srcOrd="7" destOrd="0" parTransId="{A2EC41B7-664D-4CAC-8DE1-CCB8700F0354}" sibTransId="{6DBF6B35-FBAD-416F-A02F-9DD83AA1F777}"/>
    <dgm:cxn modelId="{D55711A8-18E4-4816-A9DF-77007027A121}" srcId="{CBDF4D6F-3AE5-48FD-9273-2A753265158C}" destId="{804DB54A-7A60-4515-A9CE-90FC8E67591A}" srcOrd="9" destOrd="0" parTransId="{7CDAD768-1989-4C1B-85A3-301D4D63D4F8}" sibTransId="{86760E42-A188-4FAB-A6B3-1F54413A02F0}"/>
    <dgm:cxn modelId="{6DB6EDA8-E5E2-4B73-844B-51A8C9A24C81}" type="presOf" srcId="{7965911F-D0CE-49EC-B488-BC810FC48822}" destId="{400C7B80-AA2C-497D-A23D-A60CB0DCB104}" srcOrd="0" destOrd="0" presId="urn:microsoft.com/office/officeart/2005/8/layout/default"/>
    <dgm:cxn modelId="{E1DBB4B9-4855-4B27-B991-7FC15B81604A}" type="presOf" srcId="{3583C9CE-3294-4D62-A640-37FC2B7176A7}" destId="{986E4CD3-1BDB-4CFE-8E7E-CDA83237F26C}" srcOrd="0" destOrd="0" presId="urn:microsoft.com/office/officeart/2005/8/layout/default"/>
    <dgm:cxn modelId="{5B4FDCC0-9D5B-4F3F-B928-19E5A93846DD}" srcId="{CBDF4D6F-3AE5-48FD-9273-2A753265158C}" destId="{3583C9CE-3294-4D62-A640-37FC2B7176A7}" srcOrd="8" destOrd="0" parTransId="{A8A7FC97-0B9A-44D6-BB53-8EA961BBBF25}" sibTransId="{303605F2-0EE5-4132-8AE9-2B11ACFCE6E8}"/>
    <dgm:cxn modelId="{915289DC-70A3-4CBC-8BD9-3632B56C7EDE}" type="presOf" srcId="{7B2FCA18-F7E4-4E3A-87E0-420F738AEE96}" destId="{DEB8CF20-47D7-4EC7-B1D9-604F1366F6F1}" srcOrd="0" destOrd="0" presId="urn:microsoft.com/office/officeart/2005/8/layout/default"/>
    <dgm:cxn modelId="{7A0E84EC-42B5-4918-B41B-0D2A7772451C}" srcId="{CBDF4D6F-3AE5-48FD-9273-2A753265158C}" destId="{B3CA208D-128A-4B25-8840-5BB0FEDF65E8}" srcOrd="2" destOrd="0" parTransId="{9FD39DDF-37C3-4AD3-84C8-62CB7D4B24BA}" sibTransId="{DC277B41-ED5E-47F6-AE4A-FFDDDD07E754}"/>
    <dgm:cxn modelId="{293ED4F1-1E3A-4BF6-B565-6EB6FF41AB18}" type="presOf" srcId="{A5BFBF34-F8C1-42AC-B6F8-E027C5AB618A}" destId="{CE1471F0-A7DE-4BEE-B9CF-EF56A2D50A4B}" srcOrd="0" destOrd="0" presId="urn:microsoft.com/office/officeart/2005/8/layout/default"/>
    <dgm:cxn modelId="{65832FAD-6DCF-4F60-B252-D26B1DCA06AA}" type="presParOf" srcId="{4E0D751E-2EDA-4DA5-9EAA-93E790510AD0}" destId="{DEB8CF20-47D7-4EC7-B1D9-604F1366F6F1}" srcOrd="0" destOrd="0" presId="urn:microsoft.com/office/officeart/2005/8/layout/default"/>
    <dgm:cxn modelId="{88A5E57C-E26E-45E7-959A-820E3C64A95A}" type="presParOf" srcId="{4E0D751E-2EDA-4DA5-9EAA-93E790510AD0}" destId="{09757CA0-4034-4BEE-8C07-C27F36E3165B}" srcOrd="1" destOrd="0" presId="urn:microsoft.com/office/officeart/2005/8/layout/default"/>
    <dgm:cxn modelId="{4915751A-7A72-4D54-8415-3C33812B6334}" type="presParOf" srcId="{4E0D751E-2EDA-4DA5-9EAA-93E790510AD0}" destId="{400C7B80-AA2C-497D-A23D-A60CB0DCB104}" srcOrd="2" destOrd="0" presId="urn:microsoft.com/office/officeart/2005/8/layout/default"/>
    <dgm:cxn modelId="{709710E9-737B-40AE-80FF-C743A413B1A3}" type="presParOf" srcId="{4E0D751E-2EDA-4DA5-9EAA-93E790510AD0}" destId="{04DAD4EE-B268-4539-BB3E-7034CFE24817}" srcOrd="3" destOrd="0" presId="urn:microsoft.com/office/officeart/2005/8/layout/default"/>
    <dgm:cxn modelId="{DDDABCEB-47D7-4DAD-8D9C-63FABDC54A32}" type="presParOf" srcId="{4E0D751E-2EDA-4DA5-9EAA-93E790510AD0}" destId="{317E0510-3C92-48AB-B5B5-27A40EF6A2BF}" srcOrd="4" destOrd="0" presId="urn:microsoft.com/office/officeart/2005/8/layout/default"/>
    <dgm:cxn modelId="{E3633AA6-C28B-48FC-BBA8-80EC6CB7380E}" type="presParOf" srcId="{4E0D751E-2EDA-4DA5-9EAA-93E790510AD0}" destId="{376B6B67-F230-4942-A758-FC6058E5B7A5}" srcOrd="5" destOrd="0" presId="urn:microsoft.com/office/officeart/2005/8/layout/default"/>
    <dgm:cxn modelId="{7EB9BAD3-A09E-4B37-A4B2-70CD7ED2AA1C}" type="presParOf" srcId="{4E0D751E-2EDA-4DA5-9EAA-93E790510AD0}" destId="{0FB372B9-B220-41F9-A30F-5EF136A0E1C0}" srcOrd="6" destOrd="0" presId="urn:microsoft.com/office/officeart/2005/8/layout/default"/>
    <dgm:cxn modelId="{8C872539-6F51-4405-BCB3-7077675EB3BD}" type="presParOf" srcId="{4E0D751E-2EDA-4DA5-9EAA-93E790510AD0}" destId="{0533FFC1-534B-4313-A606-2B29F4C3D689}" srcOrd="7" destOrd="0" presId="urn:microsoft.com/office/officeart/2005/8/layout/default"/>
    <dgm:cxn modelId="{AD30F8BB-4965-4058-80F6-C9BC0192163D}" type="presParOf" srcId="{4E0D751E-2EDA-4DA5-9EAA-93E790510AD0}" destId="{BEABA9EE-4B4C-422C-B166-242B7B2A85A5}" srcOrd="8" destOrd="0" presId="urn:microsoft.com/office/officeart/2005/8/layout/default"/>
    <dgm:cxn modelId="{D40F3E17-D63A-447C-A7FA-6C66BFA9CD5A}" type="presParOf" srcId="{4E0D751E-2EDA-4DA5-9EAA-93E790510AD0}" destId="{FFB484D2-FA8F-4ABE-BE24-1219BD32F5F7}" srcOrd="9" destOrd="0" presId="urn:microsoft.com/office/officeart/2005/8/layout/default"/>
    <dgm:cxn modelId="{74801C2B-C60E-4519-99E9-8EA898E67552}" type="presParOf" srcId="{4E0D751E-2EDA-4DA5-9EAA-93E790510AD0}" destId="{CE1471F0-A7DE-4BEE-B9CF-EF56A2D50A4B}" srcOrd="10" destOrd="0" presId="urn:microsoft.com/office/officeart/2005/8/layout/default"/>
    <dgm:cxn modelId="{E534E4C3-ED21-4A3B-9C7F-02957C2987DB}" type="presParOf" srcId="{4E0D751E-2EDA-4DA5-9EAA-93E790510AD0}" destId="{39794A2F-7FA1-4FCF-8016-FCF5DD38E374}" srcOrd="11" destOrd="0" presId="urn:microsoft.com/office/officeart/2005/8/layout/default"/>
    <dgm:cxn modelId="{4ED9D2D8-D17A-4732-ABCA-67BF25C51298}" type="presParOf" srcId="{4E0D751E-2EDA-4DA5-9EAA-93E790510AD0}" destId="{176F9B97-E466-46F0-9718-04A5DE45C856}" srcOrd="12" destOrd="0" presId="urn:microsoft.com/office/officeart/2005/8/layout/default"/>
    <dgm:cxn modelId="{46D9E92F-6086-43CA-8E4B-603C4232B45D}" type="presParOf" srcId="{4E0D751E-2EDA-4DA5-9EAA-93E790510AD0}" destId="{40C4C3F8-556C-4CCC-B2A7-71DCA2CAA26A}" srcOrd="13" destOrd="0" presId="urn:microsoft.com/office/officeart/2005/8/layout/default"/>
    <dgm:cxn modelId="{9D37FEC1-0C99-4B16-9FF0-B63FC914696A}" type="presParOf" srcId="{4E0D751E-2EDA-4DA5-9EAA-93E790510AD0}" destId="{90FDECFD-4F66-437C-8EB8-D23E0E29220F}" srcOrd="14" destOrd="0" presId="urn:microsoft.com/office/officeart/2005/8/layout/default"/>
    <dgm:cxn modelId="{D5023220-426B-4B42-8B3D-126977042890}" type="presParOf" srcId="{4E0D751E-2EDA-4DA5-9EAA-93E790510AD0}" destId="{B8760AC5-5FB0-48B1-939F-CCD0D4A706FC}" srcOrd="15" destOrd="0" presId="urn:microsoft.com/office/officeart/2005/8/layout/default"/>
    <dgm:cxn modelId="{2E7C3183-0EEE-4F4B-B824-11F3BEA99F51}" type="presParOf" srcId="{4E0D751E-2EDA-4DA5-9EAA-93E790510AD0}" destId="{986E4CD3-1BDB-4CFE-8E7E-CDA83237F26C}" srcOrd="16" destOrd="0" presId="urn:microsoft.com/office/officeart/2005/8/layout/default"/>
    <dgm:cxn modelId="{A868FEEB-3A64-435F-860A-0A2B35573D53}" type="presParOf" srcId="{4E0D751E-2EDA-4DA5-9EAA-93E790510AD0}" destId="{3A5F520C-4CE2-4FB8-A0E4-72138332A029}" srcOrd="17" destOrd="0" presId="urn:microsoft.com/office/officeart/2005/8/layout/default"/>
    <dgm:cxn modelId="{65E4DB0B-B306-4D22-83DF-5B6EE3FF91B5}" type="presParOf" srcId="{4E0D751E-2EDA-4DA5-9EAA-93E790510AD0}" destId="{B308AB94-08AA-4CC2-810A-234ABFA001C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53794-4DA5-44B2-A4DF-0775C2E93FBD}" type="doc">
      <dgm:prSet loTypeId="urn:microsoft.com/office/officeart/2005/8/layout/cycle8" loCatId="cycle" qsTypeId="urn:microsoft.com/office/officeart/2005/8/quickstyle/simple1" qsCatId="simple" csTypeId="urn:microsoft.com/office/officeart/2005/8/colors/accent3_3" csCatId="accent3" phldr="1"/>
      <dgm:spPr/>
    </dgm:pt>
    <dgm:pt modelId="{57659501-114C-410A-849E-1035DE92A58F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Universal Design for Learning</a:t>
          </a:r>
        </a:p>
      </dgm:t>
    </dgm:pt>
    <dgm:pt modelId="{C02A9544-3FBF-4839-91BE-8D54A16900E7}" type="parTrans" cxnId="{BBF7F8BE-7330-4155-81FB-291E4664D947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3804D9A-E3BA-45CD-8F56-9E1BCD0843DA}" type="sibTrans" cxnId="{BBF7F8BE-7330-4155-81FB-291E4664D947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083F650-BE5B-4916-B452-570AD8445319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Adult Learning Principles</a:t>
          </a:r>
        </a:p>
      </dgm:t>
    </dgm:pt>
    <dgm:pt modelId="{5C147666-F638-439A-B530-B1C1CE7EF241}" type="parTrans" cxnId="{B6AF27A9-888D-4303-9C0F-554DBF0937E9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52E1F9-E49E-4834-82F3-2EC0F779D16A}" type="sibTrans" cxnId="{B6AF27A9-888D-4303-9C0F-554DBF0937E9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C8DC19A-7512-4DBC-8020-FC0528EBE6EF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Trauma-Informed</a:t>
          </a:r>
        </a:p>
      </dgm:t>
    </dgm:pt>
    <dgm:pt modelId="{7C15F190-BD5B-4AE4-8CF8-AC715FDEA1FA}" type="parTrans" cxnId="{9FEA6D06-7DF7-4C94-B2E6-64751BAAC5B1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71B2A86-B81B-4F98-A4BE-09E7EDC3B573}" type="sibTrans" cxnId="{9FEA6D06-7DF7-4C94-B2E6-64751BAAC5B1}">
      <dgm:prSet/>
      <dgm:spPr/>
      <dgm:t>
        <a:bodyPr/>
        <a:lstStyle/>
        <a:p>
          <a:endParaRPr lang="en-US" sz="28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E042A2-55D6-4033-B0D2-39A7A78DD666}" type="pres">
      <dgm:prSet presAssocID="{18653794-4DA5-44B2-A4DF-0775C2E93FBD}" presName="compositeShape" presStyleCnt="0">
        <dgm:presLayoutVars>
          <dgm:chMax val="7"/>
          <dgm:dir/>
          <dgm:resizeHandles val="exact"/>
        </dgm:presLayoutVars>
      </dgm:prSet>
      <dgm:spPr/>
    </dgm:pt>
    <dgm:pt modelId="{1E37377E-61C6-4010-A1B7-BFB5D62A5C4E}" type="pres">
      <dgm:prSet presAssocID="{18653794-4DA5-44B2-A4DF-0775C2E93FBD}" presName="wedge1" presStyleLbl="node1" presStyleIdx="0" presStyleCnt="3"/>
      <dgm:spPr/>
    </dgm:pt>
    <dgm:pt modelId="{CB517C15-65DA-4220-97C9-7E0CD66CDFD5}" type="pres">
      <dgm:prSet presAssocID="{18653794-4DA5-44B2-A4DF-0775C2E93FBD}" presName="dummy1a" presStyleCnt="0"/>
      <dgm:spPr/>
    </dgm:pt>
    <dgm:pt modelId="{B0E296B4-112E-466C-A6DE-7ED48BCB0D6F}" type="pres">
      <dgm:prSet presAssocID="{18653794-4DA5-44B2-A4DF-0775C2E93FBD}" presName="dummy1b" presStyleCnt="0"/>
      <dgm:spPr/>
    </dgm:pt>
    <dgm:pt modelId="{3A7122BB-75DF-4949-8968-C9DD2D7C7E04}" type="pres">
      <dgm:prSet presAssocID="{18653794-4DA5-44B2-A4DF-0775C2E93F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C2B4BF8-4B38-4BB6-B3F4-F6E1305DE118}" type="pres">
      <dgm:prSet presAssocID="{18653794-4DA5-44B2-A4DF-0775C2E93FBD}" presName="wedge2" presStyleLbl="node1" presStyleIdx="1" presStyleCnt="3"/>
      <dgm:spPr/>
    </dgm:pt>
    <dgm:pt modelId="{3463B325-41E1-4F30-AACC-F94F7686506C}" type="pres">
      <dgm:prSet presAssocID="{18653794-4DA5-44B2-A4DF-0775C2E93FBD}" presName="dummy2a" presStyleCnt="0"/>
      <dgm:spPr/>
    </dgm:pt>
    <dgm:pt modelId="{B071D4B6-5A47-40C7-A007-1150F681D191}" type="pres">
      <dgm:prSet presAssocID="{18653794-4DA5-44B2-A4DF-0775C2E93FBD}" presName="dummy2b" presStyleCnt="0"/>
      <dgm:spPr/>
    </dgm:pt>
    <dgm:pt modelId="{B465D018-F1D7-4AE5-9A09-430A7AFA6B6E}" type="pres">
      <dgm:prSet presAssocID="{18653794-4DA5-44B2-A4DF-0775C2E93F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62E4FBE-1785-4C5D-B36C-01C480E7B87F}" type="pres">
      <dgm:prSet presAssocID="{18653794-4DA5-44B2-A4DF-0775C2E93FBD}" presName="wedge3" presStyleLbl="node1" presStyleIdx="2" presStyleCnt="3"/>
      <dgm:spPr/>
    </dgm:pt>
    <dgm:pt modelId="{1EC73E24-5009-49B8-85D0-E619CD3C4EE8}" type="pres">
      <dgm:prSet presAssocID="{18653794-4DA5-44B2-A4DF-0775C2E93FBD}" presName="dummy3a" presStyleCnt="0"/>
      <dgm:spPr/>
    </dgm:pt>
    <dgm:pt modelId="{348A3A58-733C-4ACE-82A7-A8E21718DFCD}" type="pres">
      <dgm:prSet presAssocID="{18653794-4DA5-44B2-A4DF-0775C2E93FBD}" presName="dummy3b" presStyleCnt="0"/>
      <dgm:spPr/>
    </dgm:pt>
    <dgm:pt modelId="{6F28A754-8757-4AB0-9279-E0A3B431C1B0}" type="pres">
      <dgm:prSet presAssocID="{18653794-4DA5-44B2-A4DF-0775C2E93F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D1AAC45-4245-489A-8888-580E6A64EB4D}" type="pres">
      <dgm:prSet presAssocID="{53804D9A-E3BA-45CD-8F56-9E1BCD0843DA}" presName="arrowWedge1" presStyleLbl="fgSibTrans2D1" presStyleIdx="0" presStyleCnt="3"/>
      <dgm:spPr/>
    </dgm:pt>
    <dgm:pt modelId="{46BEB1AE-B7FF-4931-99EA-68CF0F183B83}" type="pres">
      <dgm:prSet presAssocID="{8452E1F9-E49E-4834-82F3-2EC0F779D16A}" presName="arrowWedge2" presStyleLbl="fgSibTrans2D1" presStyleIdx="1" presStyleCnt="3"/>
      <dgm:spPr/>
    </dgm:pt>
    <dgm:pt modelId="{E24D7382-7DE1-4615-B338-D9537A37ACCC}" type="pres">
      <dgm:prSet presAssocID="{F71B2A86-B81B-4F98-A4BE-09E7EDC3B573}" presName="arrowWedge3" presStyleLbl="fgSibTrans2D1" presStyleIdx="2" presStyleCnt="3"/>
      <dgm:spPr/>
    </dgm:pt>
  </dgm:ptLst>
  <dgm:cxnLst>
    <dgm:cxn modelId="{9FEA6D06-7DF7-4C94-B2E6-64751BAAC5B1}" srcId="{18653794-4DA5-44B2-A4DF-0775C2E93FBD}" destId="{8C8DC19A-7512-4DBC-8020-FC0528EBE6EF}" srcOrd="2" destOrd="0" parTransId="{7C15F190-BD5B-4AE4-8CF8-AC715FDEA1FA}" sibTransId="{F71B2A86-B81B-4F98-A4BE-09E7EDC3B573}"/>
    <dgm:cxn modelId="{BAD05306-9DD2-4A79-B1F2-3A3B1C47ED6F}" type="presOf" srcId="{8C8DC19A-7512-4DBC-8020-FC0528EBE6EF}" destId="{662E4FBE-1785-4C5D-B36C-01C480E7B87F}" srcOrd="0" destOrd="0" presId="urn:microsoft.com/office/officeart/2005/8/layout/cycle8"/>
    <dgm:cxn modelId="{2C70842B-F8F6-45ED-A567-D7E6A2D2AE2A}" type="presOf" srcId="{18653794-4DA5-44B2-A4DF-0775C2E93FBD}" destId="{65E042A2-55D6-4033-B0D2-39A7A78DD666}" srcOrd="0" destOrd="0" presId="urn:microsoft.com/office/officeart/2005/8/layout/cycle8"/>
    <dgm:cxn modelId="{207B2A40-C007-4677-BAF2-2CCB1BA2D3C7}" type="presOf" srcId="{E083F650-BE5B-4916-B452-570AD8445319}" destId="{B465D018-F1D7-4AE5-9A09-430A7AFA6B6E}" srcOrd="1" destOrd="0" presId="urn:microsoft.com/office/officeart/2005/8/layout/cycle8"/>
    <dgm:cxn modelId="{50A5E056-7F3F-40D7-A7F3-F51A7E2C75C2}" type="presOf" srcId="{8C8DC19A-7512-4DBC-8020-FC0528EBE6EF}" destId="{6F28A754-8757-4AB0-9279-E0A3B431C1B0}" srcOrd="1" destOrd="0" presId="urn:microsoft.com/office/officeart/2005/8/layout/cycle8"/>
    <dgm:cxn modelId="{4F81758C-F3B9-485E-B01C-8BA391D82CAE}" type="presOf" srcId="{57659501-114C-410A-849E-1035DE92A58F}" destId="{1E37377E-61C6-4010-A1B7-BFB5D62A5C4E}" srcOrd="0" destOrd="0" presId="urn:microsoft.com/office/officeart/2005/8/layout/cycle8"/>
    <dgm:cxn modelId="{5387478F-D4D5-4CE6-8EAE-57E6777EA8FC}" type="presOf" srcId="{E083F650-BE5B-4916-B452-570AD8445319}" destId="{4C2B4BF8-4B38-4BB6-B3F4-F6E1305DE118}" srcOrd="0" destOrd="0" presId="urn:microsoft.com/office/officeart/2005/8/layout/cycle8"/>
    <dgm:cxn modelId="{1419229C-DBDF-4948-9F2E-C4D143C9FA5A}" type="presOf" srcId="{57659501-114C-410A-849E-1035DE92A58F}" destId="{3A7122BB-75DF-4949-8968-C9DD2D7C7E04}" srcOrd="1" destOrd="0" presId="urn:microsoft.com/office/officeart/2005/8/layout/cycle8"/>
    <dgm:cxn modelId="{B6AF27A9-888D-4303-9C0F-554DBF0937E9}" srcId="{18653794-4DA5-44B2-A4DF-0775C2E93FBD}" destId="{E083F650-BE5B-4916-B452-570AD8445319}" srcOrd="1" destOrd="0" parTransId="{5C147666-F638-439A-B530-B1C1CE7EF241}" sibTransId="{8452E1F9-E49E-4834-82F3-2EC0F779D16A}"/>
    <dgm:cxn modelId="{BBF7F8BE-7330-4155-81FB-291E4664D947}" srcId="{18653794-4DA5-44B2-A4DF-0775C2E93FBD}" destId="{57659501-114C-410A-849E-1035DE92A58F}" srcOrd="0" destOrd="0" parTransId="{C02A9544-3FBF-4839-91BE-8D54A16900E7}" sibTransId="{53804D9A-E3BA-45CD-8F56-9E1BCD0843DA}"/>
    <dgm:cxn modelId="{FD823328-A650-4A4F-9C42-32A69C013BE4}" type="presParOf" srcId="{65E042A2-55D6-4033-B0D2-39A7A78DD666}" destId="{1E37377E-61C6-4010-A1B7-BFB5D62A5C4E}" srcOrd="0" destOrd="0" presId="urn:microsoft.com/office/officeart/2005/8/layout/cycle8"/>
    <dgm:cxn modelId="{79FB4929-F44E-463C-B50C-812DA62742E5}" type="presParOf" srcId="{65E042A2-55D6-4033-B0D2-39A7A78DD666}" destId="{CB517C15-65DA-4220-97C9-7E0CD66CDFD5}" srcOrd="1" destOrd="0" presId="urn:microsoft.com/office/officeart/2005/8/layout/cycle8"/>
    <dgm:cxn modelId="{6D42A697-53EF-44B3-AC13-1119D8717682}" type="presParOf" srcId="{65E042A2-55D6-4033-B0D2-39A7A78DD666}" destId="{B0E296B4-112E-466C-A6DE-7ED48BCB0D6F}" srcOrd="2" destOrd="0" presId="urn:microsoft.com/office/officeart/2005/8/layout/cycle8"/>
    <dgm:cxn modelId="{B5A61FB5-A7B2-4B24-8733-32D712EE7589}" type="presParOf" srcId="{65E042A2-55D6-4033-B0D2-39A7A78DD666}" destId="{3A7122BB-75DF-4949-8968-C9DD2D7C7E04}" srcOrd="3" destOrd="0" presId="urn:microsoft.com/office/officeart/2005/8/layout/cycle8"/>
    <dgm:cxn modelId="{F35EB841-994A-4AEE-BBC1-6482823FF921}" type="presParOf" srcId="{65E042A2-55D6-4033-B0D2-39A7A78DD666}" destId="{4C2B4BF8-4B38-4BB6-B3F4-F6E1305DE118}" srcOrd="4" destOrd="0" presId="urn:microsoft.com/office/officeart/2005/8/layout/cycle8"/>
    <dgm:cxn modelId="{EFE1A6A4-CB6F-4898-B9B4-7F97ABCA97C2}" type="presParOf" srcId="{65E042A2-55D6-4033-B0D2-39A7A78DD666}" destId="{3463B325-41E1-4F30-AACC-F94F7686506C}" srcOrd="5" destOrd="0" presId="urn:microsoft.com/office/officeart/2005/8/layout/cycle8"/>
    <dgm:cxn modelId="{221156DD-BF64-4A0F-84E1-9BD61E7CA87A}" type="presParOf" srcId="{65E042A2-55D6-4033-B0D2-39A7A78DD666}" destId="{B071D4B6-5A47-40C7-A007-1150F681D191}" srcOrd="6" destOrd="0" presId="urn:microsoft.com/office/officeart/2005/8/layout/cycle8"/>
    <dgm:cxn modelId="{6DB13C5C-B909-4007-B8E2-0AC9C372B90B}" type="presParOf" srcId="{65E042A2-55D6-4033-B0D2-39A7A78DD666}" destId="{B465D018-F1D7-4AE5-9A09-430A7AFA6B6E}" srcOrd="7" destOrd="0" presId="urn:microsoft.com/office/officeart/2005/8/layout/cycle8"/>
    <dgm:cxn modelId="{8968C6B0-0DFC-4F9C-804B-407F8BF7E740}" type="presParOf" srcId="{65E042A2-55D6-4033-B0D2-39A7A78DD666}" destId="{662E4FBE-1785-4C5D-B36C-01C480E7B87F}" srcOrd="8" destOrd="0" presId="urn:microsoft.com/office/officeart/2005/8/layout/cycle8"/>
    <dgm:cxn modelId="{BA9AC7DE-D07F-438D-8522-77E11579757A}" type="presParOf" srcId="{65E042A2-55D6-4033-B0D2-39A7A78DD666}" destId="{1EC73E24-5009-49B8-85D0-E619CD3C4EE8}" srcOrd="9" destOrd="0" presId="urn:microsoft.com/office/officeart/2005/8/layout/cycle8"/>
    <dgm:cxn modelId="{6C9564C1-CAAF-4657-9F65-26EEF9FC7D03}" type="presParOf" srcId="{65E042A2-55D6-4033-B0D2-39A7A78DD666}" destId="{348A3A58-733C-4ACE-82A7-A8E21718DFCD}" srcOrd="10" destOrd="0" presId="urn:microsoft.com/office/officeart/2005/8/layout/cycle8"/>
    <dgm:cxn modelId="{065BF9B4-B8C3-4E9A-82E6-A1C38FC78F4D}" type="presParOf" srcId="{65E042A2-55D6-4033-B0D2-39A7A78DD666}" destId="{6F28A754-8757-4AB0-9279-E0A3B431C1B0}" srcOrd="11" destOrd="0" presId="urn:microsoft.com/office/officeart/2005/8/layout/cycle8"/>
    <dgm:cxn modelId="{3A88D5D7-85F2-45EA-A6DF-415F663AE46A}" type="presParOf" srcId="{65E042A2-55D6-4033-B0D2-39A7A78DD666}" destId="{BD1AAC45-4245-489A-8888-580E6A64EB4D}" srcOrd="12" destOrd="0" presId="urn:microsoft.com/office/officeart/2005/8/layout/cycle8"/>
    <dgm:cxn modelId="{8E0D0DD2-C41C-4634-9A6D-EAD3FDC58919}" type="presParOf" srcId="{65E042A2-55D6-4033-B0D2-39A7A78DD666}" destId="{46BEB1AE-B7FF-4931-99EA-68CF0F183B83}" srcOrd="13" destOrd="0" presId="urn:microsoft.com/office/officeart/2005/8/layout/cycle8"/>
    <dgm:cxn modelId="{E0C60D02-3458-4D2B-ADE8-2C66BF69C2B1}" type="presParOf" srcId="{65E042A2-55D6-4033-B0D2-39A7A78DD666}" destId="{E24D7382-7DE1-4615-B338-D9537A37AC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7F98FB-80ED-4A08-B6E8-3F9E726BD2A5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C83487-6B63-46BA-A9AA-EA6939B266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1: 5 Knowledge Assessments</a:t>
          </a:r>
        </a:p>
      </dgm:t>
    </dgm:pt>
    <dgm:pt modelId="{405DB8E0-4F65-4E52-A6ED-658836229B34}" type="parTrans" cxnId="{98C787F8-EA47-4470-97BB-172F43EB92A6}">
      <dgm:prSet/>
      <dgm:spPr/>
      <dgm:t>
        <a:bodyPr/>
        <a:lstStyle/>
        <a:p>
          <a:endParaRPr lang="en-US"/>
        </a:p>
      </dgm:t>
    </dgm:pt>
    <dgm:pt modelId="{6492AE0C-22BC-4CF9-A08A-9554EE6CFFA0}" type="sibTrans" cxnId="{98C787F8-EA47-4470-97BB-172F43EB92A6}">
      <dgm:prSet/>
      <dgm:spPr/>
      <dgm:t>
        <a:bodyPr/>
        <a:lstStyle/>
        <a:p>
          <a:endParaRPr lang="en-US"/>
        </a:p>
      </dgm:t>
    </dgm:pt>
    <dgm:pt modelId="{86A8E42A-846D-441B-926A-68D6F209CBA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3: 5 Labs</a:t>
          </a:r>
        </a:p>
      </dgm:t>
    </dgm:pt>
    <dgm:pt modelId="{DD9DCAD1-B371-4D06-B5C8-9486977CF6BB}" type="parTrans" cxnId="{5E6C3DB8-974A-4E87-8A8B-6AEE8515700B}">
      <dgm:prSet/>
      <dgm:spPr/>
      <dgm:t>
        <a:bodyPr/>
        <a:lstStyle/>
        <a:p>
          <a:endParaRPr lang="en-US"/>
        </a:p>
      </dgm:t>
    </dgm:pt>
    <dgm:pt modelId="{2AF210B1-7F27-42C2-9831-5BF1D327E713}" type="sibTrans" cxnId="{5E6C3DB8-974A-4E87-8A8B-6AEE8515700B}">
      <dgm:prSet/>
      <dgm:spPr/>
      <dgm:t>
        <a:bodyPr/>
        <a:lstStyle/>
        <a:p>
          <a:endParaRPr lang="en-US"/>
        </a:p>
      </dgm:t>
    </dgm:pt>
    <dgm:pt modelId="{3D26A140-A096-4F04-8B9F-0198D578C73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4: 5 Labs</a:t>
          </a:r>
        </a:p>
      </dgm:t>
    </dgm:pt>
    <dgm:pt modelId="{074078F2-468D-4CEA-B268-C3B87ABB8B48}" type="parTrans" cxnId="{34036712-FAC9-4339-A206-106C12ACB323}">
      <dgm:prSet/>
      <dgm:spPr/>
      <dgm:t>
        <a:bodyPr/>
        <a:lstStyle/>
        <a:p>
          <a:endParaRPr lang="en-US"/>
        </a:p>
      </dgm:t>
    </dgm:pt>
    <dgm:pt modelId="{CF6D1838-351F-4899-B09A-EA3B4A6D1E43}" type="sibTrans" cxnId="{34036712-FAC9-4339-A206-106C12ACB323}">
      <dgm:prSet/>
      <dgm:spPr/>
      <dgm:t>
        <a:bodyPr/>
        <a:lstStyle/>
        <a:p>
          <a:endParaRPr lang="en-US"/>
        </a:p>
      </dgm:t>
    </dgm:pt>
    <dgm:pt modelId="{14F74344-CD0D-4F9B-BFA9-1EA896D452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5: 5 Quizzes</a:t>
          </a:r>
        </a:p>
      </dgm:t>
    </dgm:pt>
    <dgm:pt modelId="{33A2B995-A7A8-4527-AE3F-5E1701C91692}" type="parTrans" cxnId="{E1B616A0-8098-43C3-B22B-27B65698E25C}">
      <dgm:prSet/>
      <dgm:spPr/>
      <dgm:t>
        <a:bodyPr/>
        <a:lstStyle/>
        <a:p>
          <a:endParaRPr lang="en-US"/>
        </a:p>
      </dgm:t>
    </dgm:pt>
    <dgm:pt modelId="{074200EA-9BDE-4D1D-941A-72E807E1F072}" type="sibTrans" cxnId="{E1B616A0-8098-43C3-B22B-27B65698E25C}">
      <dgm:prSet/>
      <dgm:spPr/>
      <dgm:t>
        <a:bodyPr/>
        <a:lstStyle/>
        <a:p>
          <a:endParaRPr lang="en-US"/>
        </a:p>
      </dgm:t>
    </dgm:pt>
    <dgm:pt modelId="{D7EF9FE1-C3EE-4449-8F1A-73D1932655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6: 5 Quizzes</a:t>
          </a:r>
        </a:p>
      </dgm:t>
    </dgm:pt>
    <dgm:pt modelId="{4915E505-CF4B-4482-97BB-1DD424190190}" type="parTrans" cxnId="{AC6717C2-ACF8-4CA4-BFE8-99FB5CBD563B}">
      <dgm:prSet/>
      <dgm:spPr/>
      <dgm:t>
        <a:bodyPr/>
        <a:lstStyle/>
        <a:p>
          <a:endParaRPr lang="en-US"/>
        </a:p>
      </dgm:t>
    </dgm:pt>
    <dgm:pt modelId="{C78E4BAA-87B1-446F-8E64-6246A4744F7C}" type="sibTrans" cxnId="{AC6717C2-ACF8-4CA4-BFE8-99FB5CBD563B}">
      <dgm:prSet/>
      <dgm:spPr/>
      <dgm:t>
        <a:bodyPr/>
        <a:lstStyle/>
        <a:p>
          <a:endParaRPr lang="en-US"/>
        </a:p>
      </dgm:t>
    </dgm:pt>
    <dgm:pt modelId="{0DCD0751-E868-4F7F-A115-E5846E1CC3A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7: Final</a:t>
          </a:r>
        </a:p>
      </dgm:t>
    </dgm:pt>
    <dgm:pt modelId="{8753818A-4872-4402-A48B-701571023323}" type="parTrans" cxnId="{05EC0F0D-E1DF-41F6-9A88-2727AAAABA40}">
      <dgm:prSet/>
      <dgm:spPr/>
      <dgm:t>
        <a:bodyPr/>
        <a:lstStyle/>
        <a:p>
          <a:endParaRPr lang="en-US"/>
        </a:p>
      </dgm:t>
    </dgm:pt>
    <dgm:pt modelId="{7E725825-1733-45FB-8287-ACA542DF710D}" type="sibTrans" cxnId="{05EC0F0D-E1DF-41F6-9A88-2727AAAABA40}">
      <dgm:prSet/>
      <dgm:spPr/>
      <dgm:t>
        <a:bodyPr/>
        <a:lstStyle/>
        <a:p>
          <a:endParaRPr lang="en-US"/>
        </a:p>
      </dgm:t>
    </dgm:pt>
    <dgm:pt modelId="{2E2CFE90-04FD-4B68-9989-0B3B1DD7E65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8: Midterm</a:t>
          </a:r>
        </a:p>
      </dgm:t>
    </dgm:pt>
    <dgm:pt modelId="{8351E46E-5DCD-4E4C-B937-A2C4F2BF894A}" type="parTrans" cxnId="{86CDE1F6-CB97-4E8D-9C86-7EB67C62E7D1}">
      <dgm:prSet/>
      <dgm:spPr/>
      <dgm:t>
        <a:bodyPr/>
        <a:lstStyle/>
        <a:p>
          <a:endParaRPr lang="en-US"/>
        </a:p>
      </dgm:t>
    </dgm:pt>
    <dgm:pt modelId="{46078B4C-8A1A-4D4A-9969-7DD82B7F0F73}" type="sibTrans" cxnId="{86CDE1F6-CB97-4E8D-9C86-7EB67C62E7D1}">
      <dgm:prSet/>
      <dgm:spPr/>
      <dgm:t>
        <a:bodyPr/>
        <a:lstStyle/>
        <a:p>
          <a:endParaRPr lang="en-US"/>
        </a:p>
      </dgm:t>
    </dgm:pt>
    <dgm:pt modelId="{9E3C765C-61BC-4D90-AD3F-35857FB358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Option 2: 5 Procedure Reports</a:t>
          </a:r>
        </a:p>
      </dgm:t>
    </dgm:pt>
    <dgm:pt modelId="{3B202CE7-5E8D-48A5-8CA7-48DB11E6FE9A}" type="parTrans" cxnId="{177C3370-7CBD-4BBC-A014-FF021B8BE82F}">
      <dgm:prSet/>
      <dgm:spPr/>
      <dgm:t>
        <a:bodyPr/>
        <a:lstStyle/>
        <a:p>
          <a:endParaRPr lang="en-US"/>
        </a:p>
      </dgm:t>
    </dgm:pt>
    <dgm:pt modelId="{2961A9A7-5C88-42C8-B138-41FEBD40D31C}" type="sibTrans" cxnId="{177C3370-7CBD-4BBC-A014-FF021B8BE82F}">
      <dgm:prSet/>
      <dgm:spPr/>
      <dgm:t>
        <a:bodyPr/>
        <a:lstStyle/>
        <a:p>
          <a:endParaRPr lang="en-US"/>
        </a:p>
      </dgm:t>
    </dgm:pt>
    <dgm:pt modelId="{AF3BF191-1352-4E95-9886-3CCE58DEDD3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Choose 5</a:t>
          </a:r>
        </a:p>
      </dgm:t>
    </dgm:pt>
    <dgm:pt modelId="{8D009B48-A192-4A8E-803C-D8D2E7B7DBB7}" type="parTrans" cxnId="{73F70C51-9EDE-4FF3-A05D-5E624D4B5C4F}">
      <dgm:prSet/>
      <dgm:spPr/>
      <dgm:t>
        <a:bodyPr/>
        <a:lstStyle/>
        <a:p>
          <a:endParaRPr lang="en-US"/>
        </a:p>
      </dgm:t>
    </dgm:pt>
    <dgm:pt modelId="{FA6942E3-D7C0-496C-B25E-56A9F0C8BE3E}" type="sibTrans" cxnId="{73F70C51-9EDE-4FF3-A05D-5E624D4B5C4F}">
      <dgm:prSet/>
      <dgm:spPr/>
      <dgm:t>
        <a:bodyPr/>
        <a:lstStyle/>
        <a:p>
          <a:endParaRPr lang="en-US"/>
        </a:p>
      </dgm:t>
    </dgm:pt>
    <dgm:pt modelId="{93701E27-0141-43CE-B714-56EEA7C4E9CB}" type="pres">
      <dgm:prSet presAssocID="{137F98FB-80ED-4A08-B6E8-3F9E726BD2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CC54FF-9032-4C10-8ACD-8622769246BB}" type="pres">
      <dgm:prSet presAssocID="{AF3BF191-1352-4E95-9886-3CCE58DEDD3B}" presName="centerShape" presStyleLbl="node0" presStyleIdx="0" presStyleCnt="1"/>
      <dgm:spPr/>
    </dgm:pt>
    <dgm:pt modelId="{8AED4A22-8D1C-484E-BCBF-588E8EDE91D5}" type="pres">
      <dgm:prSet presAssocID="{C7C83487-6B63-46BA-A9AA-EA6939B26612}" presName="node" presStyleLbl="node1" presStyleIdx="0" presStyleCnt="8">
        <dgm:presLayoutVars>
          <dgm:bulletEnabled val="1"/>
        </dgm:presLayoutVars>
      </dgm:prSet>
      <dgm:spPr/>
    </dgm:pt>
    <dgm:pt modelId="{E53AFC42-9F66-4B95-8070-7C9788D2EDA8}" type="pres">
      <dgm:prSet presAssocID="{C7C83487-6B63-46BA-A9AA-EA6939B26612}" presName="dummy" presStyleCnt="0"/>
      <dgm:spPr/>
    </dgm:pt>
    <dgm:pt modelId="{D1421B7D-25C5-4FDB-B81F-EAF64FA3F64E}" type="pres">
      <dgm:prSet presAssocID="{6492AE0C-22BC-4CF9-A08A-9554EE6CFFA0}" presName="sibTrans" presStyleLbl="sibTrans2D1" presStyleIdx="0" presStyleCnt="8"/>
      <dgm:spPr/>
    </dgm:pt>
    <dgm:pt modelId="{06CFF5F1-86A5-4B99-810D-91F20C4F5B3A}" type="pres">
      <dgm:prSet presAssocID="{9E3C765C-61BC-4D90-AD3F-35857FB35891}" presName="node" presStyleLbl="node1" presStyleIdx="1" presStyleCnt="8">
        <dgm:presLayoutVars>
          <dgm:bulletEnabled val="1"/>
        </dgm:presLayoutVars>
      </dgm:prSet>
      <dgm:spPr/>
    </dgm:pt>
    <dgm:pt modelId="{ADF31B76-2914-4D43-A2B1-06F1410F8D44}" type="pres">
      <dgm:prSet presAssocID="{9E3C765C-61BC-4D90-AD3F-35857FB35891}" presName="dummy" presStyleCnt="0"/>
      <dgm:spPr/>
    </dgm:pt>
    <dgm:pt modelId="{8FFD6285-BCC2-49E4-9DC8-1DA4609C9C1F}" type="pres">
      <dgm:prSet presAssocID="{2961A9A7-5C88-42C8-B138-41FEBD40D31C}" presName="sibTrans" presStyleLbl="sibTrans2D1" presStyleIdx="1" presStyleCnt="8"/>
      <dgm:spPr/>
    </dgm:pt>
    <dgm:pt modelId="{D76A26D3-68CF-46B0-9A0D-2487BD13C694}" type="pres">
      <dgm:prSet presAssocID="{86A8E42A-846D-441B-926A-68D6F209CBAF}" presName="node" presStyleLbl="node1" presStyleIdx="2" presStyleCnt="8">
        <dgm:presLayoutVars>
          <dgm:bulletEnabled val="1"/>
        </dgm:presLayoutVars>
      </dgm:prSet>
      <dgm:spPr/>
    </dgm:pt>
    <dgm:pt modelId="{03970DC2-1C94-4022-8C32-6362794906CA}" type="pres">
      <dgm:prSet presAssocID="{86A8E42A-846D-441B-926A-68D6F209CBAF}" presName="dummy" presStyleCnt="0"/>
      <dgm:spPr/>
    </dgm:pt>
    <dgm:pt modelId="{E4652C43-9595-4EC8-A4A4-FB90C73D6ECE}" type="pres">
      <dgm:prSet presAssocID="{2AF210B1-7F27-42C2-9831-5BF1D327E713}" presName="sibTrans" presStyleLbl="sibTrans2D1" presStyleIdx="2" presStyleCnt="8"/>
      <dgm:spPr/>
    </dgm:pt>
    <dgm:pt modelId="{523B8B04-3B63-4DEC-9ACF-402E23DCA452}" type="pres">
      <dgm:prSet presAssocID="{3D26A140-A096-4F04-8B9F-0198D578C735}" presName="node" presStyleLbl="node1" presStyleIdx="3" presStyleCnt="8">
        <dgm:presLayoutVars>
          <dgm:bulletEnabled val="1"/>
        </dgm:presLayoutVars>
      </dgm:prSet>
      <dgm:spPr/>
    </dgm:pt>
    <dgm:pt modelId="{90844CFD-D86D-4C5B-82DE-9FB43C6F6ABE}" type="pres">
      <dgm:prSet presAssocID="{3D26A140-A096-4F04-8B9F-0198D578C735}" presName="dummy" presStyleCnt="0"/>
      <dgm:spPr/>
    </dgm:pt>
    <dgm:pt modelId="{F807E0FD-84EF-4433-967C-D3EEC9A9A805}" type="pres">
      <dgm:prSet presAssocID="{CF6D1838-351F-4899-B09A-EA3B4A6D1E43}" presName="sibTrans" presStyleLbl="sibTrans2D1" presStyleIdx="3" presStyleCnt="8"/>
      <dgm:spPr/>
    </dgm:pt>
    <dgm:pt modelId="{0CE573EE-69E8-4EBC-959D-30A72ED0360E}" type="pres">
      <dgm:prSet presAssocID="{14F74344-CD0D-4F9B-BFA9-1EA896D452F0}" presName="node" presStyleLbl="node1" presStyleIdx="4" presStyleCnt="8">
        <dgm:presLayoutVars>
          <dgm:bulletEnabled val="1"/>
        </dgm:presLayoutVars>
      </dgm:prSet>
      <dgm:spPr/>
    </dgm:pt>
    <dgm:pt modelId="{09E1CF28-B78B-4DC3-B802-0B8784291FBC}" type="pres">
      <dgm:prSet presAssocID="{14F74344-CD0D-4F9B-BFA9-1EA896D452F0}" presName="dummy" presStyleCnt="0"/>
      <dgm:spPr/>
    </dgm:pt>
    <dgm:pt modelId="{E65888AB-A832-435C-9FE6-34D48F50DE11}" type="pres">
      <dgm:prSet presAssocID="{074200EA-9BDE-4D1D-941A-72E807E1F072}" presName="sibTrans" presStyleLbl="sibTrans2D1" presStyleIdx="4" presStyleCnt="8"/>
      <dgm:spPr/>
    </dgm:pt>
    <dgm:pt modelId="{131ED9FE-2B19-41C1-B270-83A55CF22291}" type="pres">
      <dgm:prSet presAssocID="{D7EF9FE1-C3EE-4449-8F1A-73D19326558D}" presName="node" presStyleLbl="node1" presStyleIdx="5" presStyleCnt="8">
        <dgm:presLayoutVars>
          <dgm:bulletEnabled val="1"/>
        </dgm:presLayoutVars>
      </dgm:prSet>
      <dgm:spPr/>
    </dgm:pt>
    <dgm:pt modelId="{2DF09A7B-1D8B-467D-965A-F6A42E5C427F}" type="pres">
      <dgm:prSet presAssocID="{D7EF9FE1-C3EE-4449-8F1A-73D19326558D}" presName="dummy" presStyleCnt="0"/>
      <dgm:spPr/>
    </dgm:pt>
    <dgm:pt modelId="{BFA6D1BD-28F2-4CF9-A499-4BB23DC95B3E}" type="pres">
      <dgm:prSet presAssocID="{C78E4BAA-87B1-446F-8E64-6246A4744F7C}" presName="sibTrans" presStyleLbl="sibTrans2D1" presStyleIdx="5" presStyleCnt="8"/>
      <dgm:spPr/>
    </dgm:pt>
    <dgm:pt modelId="{F3902ACB-365A-4457-9E3F-38390CE5F041}" type="pres">
      <dgm:prSet presAssocID="{0DCD0751-E868-4F7F-A115-E5846E1CC3A3}" presName="node" presStyleLbl="node1" presStyleIdx="6" presStyleCnt="8">
        <dgm:presLayoutVars>
          <dgm:bulletEnabled val="1"/>
        </dgm:presLayoutVars>
      </dgm:prSet>
      <dgm:spPr/>
    </dgm:pt>
    <dgm:pt modelId="{E55E7C68-91A8-4FDE-B9D4-4A03581B32B9}" type="pres">
      <dgm:prSet presAssocID="{0DCD0751-E868-4F7F-A115-E5846E1CC3A3}" presName="dummy" presStyleCnt="0"/>
      <dgm:spPr/>
    </dgm:pt>
    <dgm:pt modelId="{85C6FA5C-6C28-4881-A1A6-23AA160B886B}" type="pres">
      <dgm:prSet presAssocID="{7E725825-1733-45FB-8287-ACA542DF710D}" presName="sibTrans" presStyleLbl="sibTrans2D1" presStyleIdx="6" presStyleCnt="8"/>
      <dgm:spPr/>
    </dgm:pt>
    <dgm:pt modelId="{C693191D-4D31-4366-A691-8BE64DA2A263}" type="pres">
      <dgm:prSet presAssocID="{2E2CFE90-04FD-4B68-9989-0B3B1DD7E65B}" presName="node" presStyleLbl="node1" presStyleIdx="7" presStyleCnt="8">
        <dgm:presLayoutVars>
          <dgm:bulletEnabled val="1"/>
        </dgm:presLayoutVars>
      </dgm:prSet>
      <dgm:spPr/>
    </dgm:pt>
    <dgm:pt modelId="{C7C88214-018C-4F96-8B7D-9C648C13A0BD}" type="pres">
      <dgm:prSet presAssocID="{2E2CFE90-04FD-4B68-9989-0B3B1DD7E65B}" presName="dummy" presStyleCnt="0"/>
      <dgm:spPr/>
    </dgm:pt>
    <dgm:pt modelId="{454D30CF-1623-441D-94E3-93FF9B26AD06}" type="pres">
      <dgm:prSet presAssocID="{46078B4C-8A1A-4D4A-9969-7DD82B7F0F73}" presName="sibTrans" presStyleLbl="sibTrans2D1" presStyleIdx="7" presStyleCnt="8"/>
      <dgm:spPr/>
    </dgm:pt>
  </dgm:ptLst>
  <dgm:cxnLst>
    <dgm:cxn modelId="{05EC0F0D-E1DF-41F6-9A88-2727AAAABA40}" srcId="{AF3BF191-1352-4E95-9886-3CCE58DEDD3B}" destId="{0DCD0751-E868-4F7F-A115-E5846E1CC3A3}" srcOrd="6" destOrd="0" parTransId="{8753818A-4872-4402-A48B-701571023323}" sibTransId="{7E725825-1733-45FB-8287-ACA542DF710D}"/>
    <dgm:cxn modelId="{34036712-FAC9-4339-A206-106C12ACB323}" srcId="{AF3BF191-1352-4E95-9886-3CCE58DEDD3B}" destId="{3D26A140-A096-4F04-8B9F-0198D578C735}" srcOrd="3" destOrd="0" parTransId="{074078F2-468D-4CEA-B268-C3B87ABB8B48}" sibTransId="{CF6D1838-351F-4899-B09A-EA3B4A6D1E43}"/>
    <dgm:cxn modelId="{FE4DAD27-379A-4331-A211-841264E50F64}" type="presOf" srcId="{C78E4BAA-87B1-446F-8E64-6246A4744F7C}" destId="{BFA6D1BD-28F2-4CF9-A499-4BB23DC95B3E}" srcOrd="0" destOrd="0" presId="urn:microsoft.com/office/officeart/2005/8/layout/radial6"/>
    <dgm:cxn modelId="{2152B539-15F1-410F-8FE2-FE29631E1FB6}" type="presOf" srcId="{14F74344-CD0D-4F9B-BFA9-1EA896D452F0}" destId="{0CE573EE-69E8-4EBC-959D-30A72ED0360E}" srcOrd="0" destOrd="0" presId="urn:microsoft.com/office/officeart/2005/8/layout/radial6"/>
    <dgm:cxn modelId="{177C3370-7CBD-4BBC-A014-FF021B8BE82F}" srcId="{AF3BF191-1352-4E95-9886-3CCE58DEDD3B}" destId="{9E3C765C-61BC-4D90-AD3F-35857FB35891}" srcOrd="1" destOrd="0" parTransId="{3B202CE7-5E8D-48A5-8CA7-48DB11E6FE9A}" sibTransId="{2961A9A7-5C88-42C8-B138-41FEBD40D31C}"/>
    <dgm:cxn modelId="{73F70C51-9EDE-4FF3-A05D-5E624D4B5C4F}" srcId="{137F98FB-80ED-4A08-B6E8-3F9E726BD2A5}" destId="{AF3BF191-1352-4E95-9886-3CCE58DEDD3B}" srcOrd="0" destOrd="0" parTransId="{8D009B48-A192-4A8E-803C-D8D2E7B7DBB7}" sibTransId="{FA6942E3-D7C0-496C-B25E-56A9F0C8BE3E}"/>
    <dgm:cxn modelId="{7FDEC972-B38E-431D-A013-E55769DAFC17}" type="presOf" srcId="{2AF210B1-7F27-42C2-9831-5BF1D327E713}" destId="{E4652C43-9595-4EC8-A4A4-FB90C73D6ECE}" srcOrd="0" destOrd="0" presId="urn:microsoft.com/office/officeart/2005/8/layout/radial6"/>
    <dgm:cxn modelId="{E0389455-F652-426C-BAD3-20A8179BD89E}" type="presOf" srcId="{C7C83487-6B63-46BA-A9AA-EA6939B26612}" destId="{8AED4A22-8D1C-484E-BCBF-588E8EDE91D5}" srcOrd="0" destOrd="0" presId="urn:microsoft.com/office/officeart/2005/8/layout/radial6"/>
    <dgm:cxn modelId="{2CE5D181-445C-4A1F-85FC-2A41BDF7816E}" type="presOf" srcId="{46078B4C-8A1A-4D4A-9969-7DD82B7F0F73}" destId="{454D30CF-1623-441D-94E3-93FF9B26AD06}" srcOrd="0" destOrd="0" presId="urn:microsoft.com/office/officeart/2005/8/layout/radial6"/>
    <dgm:cxn modelId="{37FF5588-7DB4-4D75-86DF-7EF0454C2C8E}" type="presOf" srcId="{137F98FB-80ED-4A08-B6E8-3F9E726BD2A5}" destId="{93701E27-0141-43CE-B714-56EEA7C4E9CB}" srcOrd="0" destOrd="0" presId="urn:microsoft.com/office/officeart/2005/8/layout/radial6"/>
    <dgm:cxn modelId="{E1B616A0-8098-43C3-B22B-27B65698E25C}" srcId="{AF3BF191-1352-4E95-9886-3CCE58DEDD3B}" destId="{14F74344-CD0D-4F9B-BFA9-1EA896D452F0}" srcOrd="4" destOrd="0" parTransId="{33A2B995-A7A8-4527-AE3F-5E1701C91692}" sibTransId="{074200EA-9BDE-4D1D-941A-72E807E1F072}"/>
    <dgm:cxn modelId="{9DB6CDA2-83C3-4A9E-9759-3870060A9009}" type="presOf" srcId="{AF3BF191-1352-4E95-9886-3CCE58DEDD3B}" destId="{24CC54FF-9032-4C10-8ACD-8622769246BB}" srcOrd="0" destOrd="0" presId="urn:microsoft.com/office/officeart/2005/8/layout/radial6"/>
    <dgm:cxn modelId="{717F86A7-11A8-4A38-BE2B-5651FE09E5D6}" type="presOf" srcId="{7E725825-1733-45FB-8287-ACA542DF710D}" destId="{85C6FA5C-6C28-4881-A1A6-23AA160B886B}" srcOrd="0" destOrd="0" presId="urn:microsoft.com/office/officeart/2005/8/layout/radial6"/>
    <dgm:cxn modelId="{A69969A9-C01F-41A5-8D91-EA4B76C93CBE}" type="presOf" srcId="{9E3C765C-61BC-4D90-AD3F-35857FB35891}" destId="{06CFF5F1-86A5-4B99-810D-91F20C4F5B3A}" srcOrd="0" destOrd="0" presId="urn:microsoft.com/office/officeart/2005/8/layout/radial6"/>
    <dgm:cxn modelId="{5E6C3DB8-974A-4E87-8A8B-6AEE8515700B}" srcId="{AF3BF191-1352-4E95-9886-3CCE58DEDD3B}" destId="{86A8E42A-846D-441B-926A-68D6F209CBAF}" srcOrd="2" destOrd="0" parTransId="{DD9DCAD1-B371-4D06-B5C8-9486977CF6BB}" sibTransId="{2AF210B1-7F27-42C2-9831-5BF1D327E713}"/>
    <dgm:cxn modelId="{45D89DC0-1F51-46D2-90B7-581DA95F5BC1}" type="presOf" srcId="{86A8E42A-846D-441B-926A-68D6F209CBAF}" destId="{D76A26D3-68CF-46B0-9A0D-2487BD13C694}" srcOrd="0" destOrd="0" presId="urn:microsoft.com/office/officeart/2005/8/layout/radial6"/>
    <dgm:cxn modelId="{AC6717C2-ACF8-4CA4-BFE8-99FB5CBD563B}" srcId="{AF3BF191-1352-4E95-9886-3CCE58DEDD3B}" destId="{D7EF9FE1-C3EE-4449-8F1A-73D19326558D}" srcOrd="5" destOrd="0" parTransId="{4915E505-CF4B-4482-97BB-1DD424190190}" sibTransId="{C78E4BAA-87B1-446F-8E64-6246A4744F7C}"/>
    <dgm:cxn modelId="{21377DC4-5464-4486-9866-A489DD224E7E}" type="presOf" srcId="{6492AE0C-22BC-4CF9-A08A-9554EE6CFFA0}" destId="{D1421B7D-25C5-4FDB-B81F-EAF64FA3F64E}" srcOrd="0" destOrd="0" presId="urn:microsoft.com/office/officeart/2005/8/layout/radial6"/>
    <dgm:cxn modelId="{C8E9F1C7-6326-486B-AA5D-531D83850423}" type="presOf" srcId="{074200EA-9BDE-4D1D-941A-72E807E1F072}" destId="{E65888AB-A832-435C-9FE6-34D48F50DE11}" srcOrd="0" destOrd="0" presId="urn:microsoft.com/office/officeart/2005/8/layout/radial6"/>
    <dgm:cxn modelId="{1A0463D4-2EE4-49C6-8ACB-63D152E6B2C7}" type="presOf" srcId="{CF6D1838-351F-4899-B09A-EA3B4A6D1E43}" destId="{F807E0FD-84EF-4433-967C-D3EEC9A9A805}" srcOrd="0" destOrd="0" presId="urn:microsoft.com/office/officeart/2005/8/layout/radial6"/>
    <dgm:cxn modelId="{30D690DC-A9FB-4CAF-B96F-4F1D26311D55}" type="presOf" srcId="{3D26A140-A096-4F04-8B9F-0198D578C735}" destId="{523B8B04-3B63-4DEC-9ACF-402E23DCA452}" srcOrd="0" destOrd="0" presId="urn:microsoft.com/office/officeart/2005/8/layout/radial6"/>
    <dgm:cxn modelId="{E9326EDE-E60F-4CE7-8851-F1461D9368F7}" type="presOf" srcId="{2961A9A7-5C88-42C8-B138-41FEBD40D31C}" destId="{8FFD6285-BCC2-49E4-9DC8-1DA4609C9C1F}" srcOrd="0" destOrd="0" presId="urn:microsoft.com/office/officeart/2005/8/layout/radial6"/>
    <dgm:cxn modelId="{CA7F1DF4-54CC-4FE9-A1D4-2656F2E0311D}" type="presOf" srcId="{D7EF9FE1-C3EE-4449-8F1A-73D19326558D}" destId="{131ED9FE-2B19-41C1-B270-83A55CF22291}" srcOrd="0" destOrd="0" presId="urn:microsoft.com/office/officeart/2005/8/layout/radial6"/>
    <dgm:cxn modelId="{86CDE1F6-CB97-4E8D-9C86-7EB67C62E7D1}" srcId="{AF3BF191-1352-4E95-9886-3CCE58DEDD3B}" destId="{2E2CFE90-04FD-4B68-9989-0B3B1DD7E65B}" srcOrd="7" destOrd="0" parTransId="{8351E46E-5DCD-4E4C-B937-A2C4F2BF894A}" sibTransId="{46078B4C-8A1A-4D4A-9969-7DD82B7F0F73}"/>
    <dgm:cxn modelId="{98C787F8-EA47-4470-97BB-172F43EB92A6}" srcId="{AF3BF191-1352-4E95-9886-3CCE58DEDD3B}" destId="{C7C83487-6B63-46BA-A9AA-EA6939B26612}" srcOrd="0" destOrd="0" parTransId="{405DB8E0-4F65-4E52-A6ED-658836229B34}" sibTransId="{6492AE0C-22BC-4CF9-A08A-9554EE6CFFA0}"/>
    <dgm:cxn modelId="{BE5E1EFB-601D-4E5D-8B94-18401A061F9D}" type="presOf" srcId="{0DCD0751-E868-4F7F-A115-E5846E1CC3A3}" destId="{F3902ACB-365A-4457-9E3F-38390CE5F041}" srcOrd="0" destOrd="0" presId="urn:microsoft.com/office/officeart/2005/8/layout/radial6"/>
    <dgm:cxn modelId="{3A83AEFE-4624-4F55-A877-ADCC42A2B0E1}" type="presOf" srcId="{2E2CFE90-04FD-4B68-9989-0B3B1DD7E65B}" destId="{C693191D-4D31-4366-A691-8BE64DA2A263}" srcOrd="0" destOrd="0" presId="urn:microsoft.com/office/officeart/2005/8/layout/radial6"/>
    <dgm:cxn modelId="{7E19C63F-FFF5-49EE-A251-4B0123901E32}" type="presParOf" srcId="{93701E27-0141-43CE-B714-56EEA7C4E9CB}" destId="{24CC54FF-9032-4C10-8ACD-8622769246BB}" srcOrd="0" destOrd="0" presId="urn:microsoft.com/office/officeart/2005/8/layout/radial6"/>
    <dgm:cxn modelId="{3822BF38-5098-4F5F-9654-C6DEE723DD78}" type="presParOf" srcId="{93701E27-0141-43CE-B714-56EEA7C4E9CB}" destId="{8AED4A22-8D1C-484E-BCBF-588E8EDE91D5}" srcOrd="1" destOrd="0" presId="urn:microsoft.com/office/officeart/2005/8/layout/radial6"/>
    <dgm:cxn modelId="{6C33DA36-02D5-48F3-9E9D-8BE1BB47E4F4}" type="presParOf" srcId="{93701E27-0141-43CE-B714-56EEA7C4E9CB}" destId="{E53AFC42-9F66-4B95-8070-7C9788D2EDA8}" srcOrd="2" destOrd="0" presId="urn:microsoft.com/office/officeart/2005/8/layout/radial6"/>
    <dgm:cxn modelId="{5AA430AA-5AF8-432D-8979-3EAB84B64FF2}" type="presParOf" srcId="{93701E27-0141-43CE-B714-56EEA7C4E9CB}" destId="{D1421B7D-25C5-4FDB-B81F-EAF64FA3F64E}" srcOrd="3" destOrd="0" presId="urn:microsoft.com/office/officeart/2005/8/layout/radial6"/>
    <dgm:cxn modelId="{85C4F264-5EB9-4A33-814A-E47F7B37D25F}" type="presParOf" srcId="{93701E27-0141-43CE-B714-56EEA7C4E9CB}" destId="{06CFF5F1-86A5-4B99-810D-91F20C4F5B3A}" srcOrd="4" destOrd="0" presId="urn:microsoft.com/office/officeart/2005/8/layout/radial6"/>
    <dgm:cxn modelId="{D3EFD234-7C85-4932-8BCF-9B0742C209CF}" type="presParOf" srcId="{93701E27-0141-43CE-B714-56EEA7C4E9CB}" destId="{ADF31B76-2914-4D43-A2B1-06F1410F8D44}" srcOrd="5" destOrd="0" presId="urn:microsoft.com/office/officeart/2005/8/layout/radial6"/>
    <dgm:cxn modelId="{1D030F96-5358-4268-9FF8-0506E4698502}" type="presParOf" srcId="{93701E27-0141-43CE-B714-56EEA7C4E9CB}" destId="{8FFD6285-BCC2-49E4-9DC8-1DA4609C9C1F}" srcOrd="6" destOrd="0" presId="urn:microsoft.com/office/officeart/2005/8/layout/radial6"/>
    <dgm:cxn modelId="{1B9517D8-0614-4D00-81D9-88C886652DBC}" type="presParOf" srcId="{93701E27-0141-43CE-B714-56EEA7C4E9CB}" destId="{D76A26D3-68CF-46B0-9A0D-2487BD13C694}" srcOrd="7" destOrd="0" presId="urn:microsoft.com/office/officeart/2005/8/layout/radial6"/>
    <dgm:cxn modelId="{9A8B597B-A4A9-448C-9E07-CF8BA237991D}" type="presParOf" srcId="{93701E27-0141-43CE-B714-56EEA7C4E9CB}" destId="{03970DC2-1C94-4022-8C32-6362794906CA}" srcOrd="8" destOrd="0" presId="urn:microsoft.com/office/officeart/2005/8/layout/radial6"/>
    <dgm:cxn modelId="{45CFD62C-70D4-4E0C-8FE1-F87D5FAD2309}" type="presParOf" srcId="{93701E27-0141-43CE-B714-56EEA7C4E9CB}" destId="{E4652C43-9595-4EC8-A4A4-FB90C73D6ECE}" srcOrd="9" destOrd="0" presId="urn:microsoft.com/office/officeart/2005/8/layout/radial6"/>
    <dgm:cxn modelId="{4ADB327A-A867-4A75-9A2E-4E50F6D4C4C1}" type="presParOf" srcId="{93701E27-0141-43CE-B714-56EEA7C4E9CB}" destId="{523B8B04-3B63-4DEC-9ACF-402E23DCA452}" srcOrd="10" destOrd="0" presId="urn:microsoft.com/office/officeart/2005/8/layout/radial6"/>
    <dgm:cxn modelId="{094677A0-64C0-42CF-A6A7-D46EA6FF253D}" type="presParOf" srcId="{93701E27-0141-43CE-B714-56EEA7C4E9CB}" destId="{90844CFD-D86D-4C5B-82DE-9FB43C6F6ABE}" srcOrd="11" destOrd="0" presId="urn:microsoft.com/office/officeart/2005/8/layout/radial6"/>
    <dgm:cxn modelId="{41F49859-1927-4F33-8731-95016C1F9CDC}" type="presParOf" srcId="{93701E27-0141-43CE-B714-56EEA7C4E9CB}" destId="{F807E0FD-84EF-4433-967C-D3EEC9A9A805}" srcOrd="12" destOrd="0" presId="urn:microsoft.com/office/officeart/2005/8/layout/radial6"/>
    <dgm:cxn modelId="{9948CA5A-1A71-4FC6-93AF-DE25B09A38A0}" type="presParOf" srcId="{93701E27-0141-43CE-B714-56EEA7C4E9CB}" destId="{0CE573EE-69E8-4EBC-959D-30A72ED0360E}" srcOrd="13" destOrd="0" presId="urn:microsoft.com/office/officeart/2005/8/layout/radial6"/>
    <dgm:cxn modelId="{36A0D9F3-F634-48FD-AD57-1565D5E4A203}" type="presParOf" srcId="{93701E27-0141-43CE-B714-56EEA7C4E9CB}" destId="{09E1CF28-B78B-4DC3-B802-0B8784291FBC}" srcOrd="14" destOrd="0" presId="urn:microsoft.com/office/officeart/2005/8/layout/radial6"/>
    <dgm:cxn modelId="{7F5826A6-3833-4A42-BDB9-FA6114D46F1A}" type="presParOf" srcId="{93701E27-0141-43CE-B714-56EEA7C4E9CB}" destId="{E65888AB-A832-435C-9FE6-34D48F50DE11}" srcOrd="15" destOrd="0" presId="urn:microsoft.com/office/officeart/2005/8/layout/radial6"/>
    <dgm:cxn modelId="{D6276D17-27FC-42BC-86B2-024F431F9483}" type="presParOf" srcId="{93701E27-0141-43CE-B714-56EEA7C4E9CB}" destId="{131ED9FE-2B19-41C1-B270-83A55CF22291}" srcOrd="16" destOrd="0" presId="urn:microsoft.com/office/officeart/2005/8/layout/radial6"/>
    <dgm:cxn modelId="{997CBA78-79FD-424E-9019-7C133E141D98}" type="presParOf" srcId="{93701E27-0141-43CE-B714-56EEA7C4E9CB}" destId="{2DF09A7B-1D8B-467D-965A-F6A42E5C427F}" srcOrd="17" destOrd="0" presId="urn:microsoft.com/office/officeart/2005/8/layout/radial6"/>
    <dgm:cxn modelId="{B27564E0-9F5A-4FCA-A526-8187BE685F3A}" type="presParOf" srcId="{93701E27-0141-43CE-B714-56EEA7C4E9CB}" destId="{BFA6D1BD-28F2-4CF9-A499-4BB23DC95B3E}" srcOrd="18" destOrd="0" presId="urn:microsoft.com/office/officeart/2005/8/layout/radial6"/>
    <dgm:cxn modelId="{9EE09C43-DA87-4472-A71F-7A9F3AAEB007}" type="presParOf" srcId="{93701E27-0141-43CE-B714-56EEA7C4E9CB}" destId="{F3902ACB-365A-4457-9E3F-38390CE5F041}" srcOrd="19" destOrd="0" presId="urn:microsoft.com/office/officeart/2005/8/layout/radial6"/>
    <dgm:cxn modelId="{24CAB642-DEC6-44B8-8E69-EB651DD43F92}" type="presParOf" srcId="{93701E27-0141-43CE-B714-56EEA7C4E9CB}" destId="{E55E7C68-91A8-4FDE-B9D4-4A03581B32B9}" srcOrd="20" destOrd="0" presId="urn:microsoft.com/office/officeart/2005/8/layout/radial6"/>
    <dgm:cxn modelId="{559F0100-4DDD-4A6C-BD81-254B220AC3C6}" type="presParOf" srcId="{93701E27-0141-43CE-B714-56EEA7C4E9CB}" destId="{85C6FA5C-6C28-4881-A1A6-23AA160B886B}" srcOrd="21" destOrd="0" presId="urn:microsoft.com/office/officeart/2005/8/layout/radial6"/>
    <dgm:cxn modelId="{E298D5A9-47FE-40B0-A9D4-47345985FB7E}" type="presParOf" srcId="{93701E27-0141-43CE-B714-56EEA7C4E9CB}" destId="{C693191D-4D31-4366-A691-8BE64DA2A263}" srcOrd="22" destOrd="0" presId="urn:microsoft.com/office/officeart/2005/8/layout/radial6"/>
    <dgm:cxn modelId="{841A8576-D8FA-4293-AE48-28F1109A20B7}" type="presParOf" srcId="{93701E27-0141-43CE-B714-56EEA7C4E9CB}" destId="{C7C88214-018C-4F96-8B7D-9C648C13A0BD}" srcOrd="23" destOrd="0" presId="urn:microsoft.com/office/officeart/2005/8/layout/radial6"/>
    <dgm:cxn modelId="{EC25EDEF-53C7-44B5-8C8B-E3702FA003C3}" type="presParOf" srcId="{93701E27-0141-43CE-B714-56EEA7C4E9CB}" destId="{454D30CF-1623-441D-94E3-93FF9B26AD0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22D3A-0C45-4608-9655-D89D4462AF59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Identify the 3 theoretical components to Inclusive STEM Learning</a:t>
          </a:r>
        </a:p>
      </dsp:txBody>
      <dsp:txXfrm>
        <a:off x="69709" y="1075980"/>
        <a:ext cx="4535606" cy="2199377"/>
      </dsp:txXfrm>
    </dsp:sp>
    <dsp:sp modelId="{FCCBA6DD-A458-41F5-9A15-6FBE50342B52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Adapt course materials with Inclusive STEM Learning principals</a:t>
          </a:r>
        </a:p>
      </dsp:txBody>
      <dsp:txXfrm>
        <a:off x="5910283" y="1075980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AA25F-6EFE-471D-9972-0370804C531C}">
      <dsp:nvSpPr>
        <dsp:cNvPr id="0" name=""/>
        <dsp:cNvSpPr/>
      </dsp:nvSpPr>
      <dsp:spPr>
        <a:xfrm>
          <a:off x="1768" y="1003703"/>
          <a:ext cx="2343931" cy="2343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Systemic Barriers to Access</a:t>
          </a:r>
        </a:p>
      </dsp:txBody>
      <dsp:txXfrm>
        <a:off x="345029" y="1346964"/>
        <a:ext cx="1657409" cy="1657409"/>
      </dsp:txXfrm>
    </dsp:sp>
    <dsp:sp modelId="{65CEA939-9B29-4641-8EBD-BFB7047B5F79}">
      <dsp:nvSpPr>
        <dsp:cNvPr id="0" name=""/>
        <dsp:cNvSpPr/>
      </dsp:nvSpPr>
      <dsp:spPr>
        <a:xfrm>
          <a:off x="2536026" y="1495928"/>
          <a:ext cx="1359480" cy="1359480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16225" y="2015793"/>
        <a:ext cx="999082" cy="319750"/>
      </dsp:txXfrm>
    </dsp:sp>
    <dsp:sp modelId="{C5206044-5F67-4D75-A957-347A51D80C80}">
      <dsp:nvSpPr>
        <dsp:cNvPr id="0" name=""/>
        <dsp:cNvSpPr/>
      </dsp:nvSpPr>
      <dsp:spPr>
        <a:xfrm>
          <a:off x="4085834" y="1003703"/>
          <a:ext cx="2343931" cy="2343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University Instructors Lack Classroom Training</a:t>
          </a:r>
        </a:p>
      </dsp:txBody>
      <dsp:txXfrm>
        <a:off x="4429095" y="1346964"/>
        <a:ext cx="1657409" cy="1657409"/>
      </dsp:txXfrm>
    </dsp:sp>
    <dsp:sp modelId="{7A0B92B8-DBB5-474D-A00B-A88B4874F24B}">
      <dsp:nvSpPr>
        <dsp:cNvPr id="0" name=""/>
        <dsp:cNvSpPr/>
      </dsp:nvSpPr>
      <dsp:spPr>
        <a:xfrm>
          <a:off x="6620092" y="1495928"/>
          <a:ext cx="1359480" cy="1359480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00291" y="1775981"/>
        <a:ext cx="999082" cy="799374"/>
      </dsp:txXfrm>
    </dsp:sp>
    <dsp:sp modelId="{2009EC22-0294-4125-85FD-B0F537479A41}">
      <dsp:nvSpPr>
        <dsp:cNvPr id="0" name=""/>
        <dsp:cNvSpPr/>
      </dsp:nvSpPr>
      <dsp:spPr>
        <a:xfrm>
          <a:off x="8169900" y="1003703"/>
          <a:ext cx="2343931" cy="2343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Reduced Graduate Rates for Students with Disabilities</a:t>
          </a:r>
        </a:p>
      </dsp:txBody>
      <dsp:txXfrm>
        <a:off x="8513161" y="1346964"/>
        <a:ext cx="1657409" cy="1657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8CF20-47D7-4EC7-B1D9-604F1366F6F1}">
      <dsp:nvSpPr>
        <dsp:cNvPr id="0" name=""/>
        <dsp:cNvSpPr/>
      </dsp:nvSpPr>
      <dsp:spPr>
        <a:xfrm>
          <a:off x="582645" y="178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Specific, Clear Instructions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82645" y="1781"/>
        <a:ext cx="2174490" cy="1304694"/>
      </dsp:txXfrm>
    </dsp:sp>
    <dsp:sp modelId="{400C7B80-AA2C-497D-A23D-A60CB0DCB104}">
      <dsp:nvSpPr>
        <dsp:cNvPr id="0" name=""/>
        <dsp:cNvSpPr/>
      </dsp:nvSpPr>
      <dsp:spPr>
        <a:xfrm>
          <a:off x="2974584" y="178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Flexibility for Self-Guided Learning</a:t>
          </a:r>
        </a:p>
      </dsp:txBody>
      <dsp:txXfrm>
        <a:off x="2974584" y="1781"/>
        <a:ext cx="2174490" cy="1304694"/>
      </dsp:txXfrm>
    </dsp:sp>
    <dsp:sp modelId="{317E0510-3C92-48AB-B5B5-27A40EF6A2BF}">
      <dsp:nvSpPr>
        <dsp:cNvPr id="0" name=""/>
        <dsp:cNvSpPr/>
      </dsp:nvSpPr>
      <dsp:spPr>
        <a:xfrm>
          <a:off x="5366524" y="178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Balance of Peer Learning, Hands-On, and Direct Instructions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366524" y="1781"/>
        <a:ext cx="2174490" cy="1304694"/>
      </dsp:txXfrm>
    </dsp:sp>
    <dsp:sp modelId="{0FB372B9-B220-41F9-A30F-5EF136A0E1C0}">
      <dsp:nvSpPr>
        <dsp:cNvPr id="0" name=""/>
        <dsp:cNvSpPr/>
      </dsp:nvSpPr>
      <dsp:spPr>
        <a:xfrm>
          <a:off x="7758464" y="178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Options to Choose (and not choose) Activities or Steps</a:t>
          </a:r>
        </a:p>
      </dsp:txBody>
      <dsp:txXfrm>
        <a:off x="7758464" y="1781"/>
        <a:ext cx="2174490" cy="1304694"/>
      </dsp:txXfrm>
    </dsp:sp>
    <dsp:sp modelId="{BEABA9EE-4B4C-422C-B166-242B7B2A85A5}">
      <dsp:nvSpPr>
        <dsp:cNvPr id="0" name=""/>
        <dsp:cNvSpPr/>
      </dsp:nvSpPr>
      <dsp:spPr>
        <a:xfrm>
          <a:off x="582645" y="1523924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Visuals &amp; Graphics</a:t>
          </a:r>
        </a:p>
      </dsp:txBody>
      <dsp:txXfrm>
        <a:off x="582645" y="1523924"/>
        <a:ext cx="2174490" cy="1304694"/>
      </dsp:txXfrm>
    </dsp:sp>
    <dsp:sp modelId="{CE1471F0-A7DE-4BEE-B9CF-EF56A2D50A4B}">
      <dsp:nvSpPr>
        <dsp:cNvPr id="0" name=""/>
        <dsp:cNvSpPr/>
      </dsp:nvSpPr>
      <dsp:spPr>
        <a:xfrm>
          <a:off x="2974584" y="1523924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Opportunities to be Creative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974584" y="1523924"/>
        <a:ext cx="2174490" cy="1304694"/>
      </dsp:txXfrm>
    </dsp:sp>
    <dsp:sp modelId="{176F9B97-E466-46F0-9718-04A5DE45C856}">
      <dsp:nvSpPr>
        <dsp:cNvPr id="0" name=""/>
        <dsp:cNvSpPr/>
      </dsp:nvSpPr>
      <dsp:spPr>
        <a:xfrm>
          <a:off x="5366524" y="1523924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Application to Real-World STEM Careers</a:t>
          </a:r>
        </a:p>
      </dsp:txBody>
      <dsp:txXfrm>
        <a:off x="5366524" y="1523924"/>
        <a:ext cx="2174490" cy="1304694"/>
      </dsp:txXfrm>
    </dsp:sp>
    <dsp:sp modelId="{90FDECFD-4F66-437C-8EB8-D23E0E29220F}">
      <dsp:nvSpPr>
        <dsp:cNvPr id="0" name=""/>
        <dsp:cNvSpPr/>
      </dsp:nvSpPr>
      <dsp:spPr>
        <a:xfrm>
          <a:off x="7758464" y="1523924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Sensory Stimuli Focused on Specific Tasks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758464" y="1523924"/>
        <a:ext cx="2174490" cy="1304694"/>
      </dsp:txXfrm>
    </dsp:sp>
    <dsp:sp modelId="{986E4CD3-1BDB-4CFE-8E7E-CDA83237F26C}">
      <dsp:nvSpPr>
        <dsp:cNvPr id="0" name=""/>
        <dsp:cNvSpPr/>
      </dsp:nvSpPr>
      <dsp:spPr>
        <a:xfrm>
          <a:off x="2974584" y="304606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Welcomed to Oriented to Space as Needed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974584" y="3046068"/>
        <a:ext cx="2174490" cy="1304694"/>
      </dsp:txXfrm>
    </dsp:sp>
    <dsp:sp modelId="{B308AB94-08AA-4CC2-810A-234ABFA001C5}">
      <dsp:nvSpPr>
        <dsp:cNvPr id="0" name=""/>
        <dsp:cNvSpPr/>
      </dsp:nvSpPr>
      <dsp:spPr>
        <a:xfrm>
          <a:off x="5366524" y="304606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Clear Social Expectations</a:t>
          </a:r>
        </a:p>
      </dsp:txBody>
      <dsp:txXfrm>
        <a:off x="5366524" y="3046068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7377E-61C6-4010-A1B7-BFB5D62A5C4E}">
      <dsp:nvSpPr>
        <dsp:cNvPr id="0" name=""/>
        <dsp:cNvSpPr/>
      </dsp:nvSpPr>
      <dsp:spPr>
        <a:xfrm>
          <a:off x="1918024" y="362415"/>
          <a:ext cx="4683517" cy="4683517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Universal Design for Learning</a:t>
          </a:r>
        </a:p>
      </dsp:txBody>
      <dsp:txXfrm>
        <a:off x="4386349" y="1354874"/>
        <a:ext cx="1672684" cy="1393904"/>
      </dsp:txXfrm>
    </dsp:sp>
    <dsp:sp modelId="{4C2B4BF8-4B38-4BB6-B3F4-F6E1305DE118}">
      <dsp:nvSpPr>
        <dsp:cNvPr id="0" name=""/>
        <dsp:cNvSpPr/>
      </dsp:nvSpPr>
      <dsp:spPr>
        <a:xfrm>
          <a:off x="1821566" y="529683"/>
          <a:ext cx="4683517" cy="468351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shade val="80000"/>
            <a:hueOff val="-252203"/>
            <a:satOff val="-2800"/>
            <a:lumOff val="14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Adult Learning Principles</a:t>
          </a:r>
        </a:p>
      </dsp:txBody>
      <dsp:txXfrm>
        <a:off x="2936689" y="3568394"/>
        <a:ext cx="2509027" cy="1226635"/>
      </dsp:txXfrm>
    </dsp:sp>
    <dsp:sp modelId="{662E4FBE-1785-4C5D-B36C-01C480E7B87F}">
      <dsp:nvSpPr>
        <dsp:cNvPr id="0" name=""/>
        <dsp:cNvSpPr/>
      </dsp:nvSpPr>
      <dsp:spPr>
        <a:xfrm>
          <a:off x="1725108" y="362415"/>
          <a:ext cx="4683517" cy="4683517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shade val="80000"/>
            <a:hueOff val="-504405"/>
            <a:satOff val="-5600"/>
            <a:lumOff val="29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rPr>
            <a:t>Trauma-Informed</a:t>
          </a:r>
        </a:p>
      </dsp:txBody>
      <dsp:txXfrm>
        <a:off x="2267615" y="1354874"/>
        <a:ext cx="1672684" cy="1393904"/>
      </dsp:txXfrm>
    </dsp:sp>
    <dsp:sp modelId="{BD1AAC45-4245-489A-8888-580E6A64EB4D}">
      <dsp:nvSpPr>
        <dsp:cNvPr id="0" name=""/>
        <dsp:cNvSpPr/>
      </dsp:nvSpPr>
      <dsp:spPr>
        <a:xfrm>
          <a:off x="1628478" y="72482"/>
          <a:ext cx="5263381" cy="52633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EB1AE-B7FF-4931-99EA-68CF0F183B83}">
      <dsp:nvSpPr>
        <dsp:cNvPr id="0" name=""/>
        <dsp:cNvSpPr/>
      </dsp:nvSpPr>
      <dsp:spPr>
        <a:xfrm>
          <a:off x="1531634" y="239455"/>
          <a:ext cx="5263381" cy="52633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shade val="90000"/>
            <a:hueOff val="-252200"/>
            <a:satOff val="-2595"/>
            <a:lumOff val="134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7382-7DE1-4615-B338-D9537A37ACCC}">
      <dsp:nvSpPr>
        <dsp:cNvPr id="0" name=""/>
        <dsp:cNvSpPr/>
      </dsp:nvSpPr>
      <dsp:spPr>
        <a:xfrm>
          <a:off x="1434789" y="72482"/>
          <a:ext cx="5263381" cy="52633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shade val="90000"/>
            <a:hueOff val="-504400"/>
            <a:satOff val="-5190"/>
            <a:lumOff val="268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D30CF-1623-441D-94E3-93FF9B26AD06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FA5C-6C28-4881-A1A6-23AA160B886B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6D1BD-28F2-4CF9-A499-4BB23DC95B3E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88AB-A832-435C-9FE6-34D48F50DE11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7E0FD-84EF-4433-967C-D3EEC9A9A805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52C43-9595-4EC8-A4A4-FB90C73D6ECE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D6285-BCC2-49E4-9DC8-1DA4609C9C1F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21B7D-25C5-4FDB-B81F-EAF64FA3F64E}">
      <dsp:nvSpPr>
        <dsp:cNvPr id="0" name=""/>
        <dsp:cNvSpPr/>
      </dsp:nvSpPr>
      <dsp:spPr>
        <a:xfrm>
          <a:off x="2526058" y="607139"/>
          <a:ext cx="5476807" cy="5476807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54FF-9032-4C10-8ACD-8622769246BB}">
      <dsp:nvSpPr>
        <dsp:cNvPr id="0" name=""/>
        <dsp:cNvSpPr/>
      </dsp:nvSpPr>
      <dsp:spPr>
        <a:xfrm>
          <a:off x="4331356" y="2412437"/>
          <a:ext cx="1866210" cy="18662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Choose 5</a:t>
          </a:r>
        </a:p>
      </dsp:txBody>
      <dsp:txXfrm>
        <a:off x="4604656" y="2685737"/>
        <a:ext cx="1319610" cy="1319610"/>
      </dsp:txXfrm>
    </dsp:sp>
    <dsp:sp modelId="{8AED4A22-8D1C-484E-BCBF-588E8EDE91D5}">
      <dsp:nvSpPr>
        <dsp:cNvPr id="0" name=""/>
        <dsp:cNvSpPr/>
      </dsp:nvSpPr>
      <dsp:spPr>
        <a:xfrm>
          <a:off x="4611288" y="993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1: 5 Knowledge Assessments</a:t>
          </a:r>
        </a:p>
      </dsp:txBody>
      <dsp:txXfrm>
        <a:off x="4802598" y="192303"/>
        <a:ext cx="923727" cy="923727"/>
      </dsp:txXfrm>
    </dsp:sp>
    <dsp:sp modelId="{06CFF5F1-86A5-4B99-810D-91F20C4F5B3A}">
      <dsp:nvSpPr>
        <dsp:cNvPr id="0" name=""/>
        <dsp:cNvSpPr/>
      </dsp:nvSpPr>
      <dsp:spPr>
        <a:xfrm>
          <a:off x="6514378" y="78927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2: 5 Procedure Reports</a:t>
          </a:r>
        </a:p>
      </dsp:txBody>
      <dsp:txXfrm>
        <a:off x="6705688" y="980589"/>
        <a:ext cx="923727" cy="923727"/>
      </dsp:txXfrm>
    </dsp:sp>
    <dsp:sp modelId="{D76A26D3-68CF-46B0-9A0D-2487BD13C694}">
      <dsp:nvSpPr>
        <dsp:cNvPr id="0" name=""/>
        <dsp:cNvSpPr/>
      </dsp:nvSpPr>
      <dsp:spPr>
        <a:xfrm>
          <a:off x="7302663" y="269236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3: 5 Labs</a:t>
          </a:r>
        </a:p>
      </dsp:txBody>
      <dsp:txXfrm>
        <a:off x="7493973" y="2883679"/>
        <a:ext cx="923727" cy="923727"/>
      </dsp:txXfrm>
    </dsp:sp>
    <dsp:sp modelId="{523B8B04-3B63-4DEC-9ACF-402E23DCA452}">
      <dsp:nvSpPr>
        <dsp:cNvPr id="0" name=""/>
        <dsp:cNvSpPr/>
      </dsp:nvSpPr>
      <dsp:spPr>
        <a:xfrm>
          <a:off x="6514378" y="459545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4: 5 Labs</a:t>
          </a:r>
        </a:p>
      </dsp:txBody>
      <dsp:txXfrm>
        <a:off x="6705688" y="4786769"/>
        <a:ext cx="923727" cy="923727"/>
      </dsp:txXfrm>
    </dsp:sp>
    <dsp:sp modelId="{0CE573EE-69E8-4EBC-959D-30A72ED0360E}">
      <dsp:nvSpPr>
        <dsp:cNvPr id="0" name=""/>
        <dsp:cNvSpPr/>
      </dsp:nvSpPr>
      <dsp:spPr>
        <a:xfrm>
          <a:off x="4611288" y="5383744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5: 5 Quizzes</a:t>
          </a:r>
        </a:p>
      </dsp:txBody>
      <dsp:txXfrm>
        <a:off x="4802598" y="5575054"/>
        <a:ext cx="923727" cy="923727"/>
      </dsp:txXfrm>
    </dsp:sp>
    <dsp:sp modelId="{131ED9FE-2B19-41C1-B270-83A55CF22291}">
      <dsp:nvSpPr>
        <dsp:cNvPr id="0" name=""/>
        <dsp:cNvSpPr/>
      </dsp:nvSpPr>
      <dsp:spPr>
        <a:xfrm>
          <a:off x="2708198" y="459545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6: 5 Quizzes</a:t>
          </a:r>
        </a:p>
      </dsp:txBody>
      <dsp:txXfrm>
        <a:off x="2899508" y="4786769"/>
        <a:ext cx="923727" cy="923727"/>
      </dsp:txXfrm>
    </dsp:sp>
    <dsp:sp modelId="{F3902ACB-365A-4457-9E3F-38390CE5F041}">
      <dsp:nvSpPr>
        <dsp:cNvPr id="0" name=""/>
        <dsp:cNvSpPr/>
      </dsp:nvSpPr>
      <dsp:spPr>
        <a:xfrm>
          <a:off x="1919912" y="269236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7: Final</a:t>
          </a:r>
        </a:p>
      </dsp:txBody>
      <dsp:txXfrm>
        <a:off x="2111222" y="2883679"/>
        <a:ext cx="923727" cy="923727"/>
      </dsp:txXfrm>
    </dsp:sp>
    <dsp:sp modelId="{C693191D-4D31-4366-A691-8BE64DA2A263}">
      <dsp:nvSpPr>
        <dsp:cNvPr id="0" name=""/>
        <dsp:cNvSpPr/>
      </dsp:nvSpPr>
      <dsp:spPr>
        <a:xfrm>
          <a:off x="2708198" y="789279"/>
          <a:ext cx="1306347" cy="1306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Option 8: Midterm</a:t>
          </a:r>
        </a:p>
      </dsp:txBody>
      <dsp:txXfrm>
        <a:off x="2899508" y="980589"/>
        <a:ext cx="923727" cy="923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FD8D-A9C2-4833-BD3A-A339F08D860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1976E-6D09-42EB-BC3A-24E366FB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DYNA STEM and neurodiverse learners (define).  What is meant by advantage? </a:t>
            </a:r>
          </a:p>
          <a:p>
            <a:r>
              <a:rPr lang="en-US" dirty="0"/>
              <a:t>Person-first/Identify-first language, neurodiversity is considered a natural, human variation</a:t>
            </a:r>
          </a:p>
          <a:p>
            <a:r>
              <a:rPr lang="en-US" dirty="0"/>
              <a:t>Recognition of NSF awards</a:t>
            </a:r>
          </a:p>
          <a:p>
            <a:r>
              <a:rPr lang="en-US" dirty="0"/>
              <a:t>Brief description of projects and data informing this presentation</a:t>
            </a:r>
          </a:p>
          <a:p>
            <a:r>
              <a:rPr lang="en-US" dirty="0"/>
              <a:t>Recognition of project partners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Specific, clear instructions </a:t>
            </a:r>
          </a:p>
          <a:p>
            <a:r>
              <a:rPr lang="en-US" dirty="0"/>
              <a:t>Flexibility for self-guided learning</a:t>
            </a:r>
          </a:p>
          <a:p>
            <a:r>
              <a:rPr lang="en-US" dirty="0"/>
              <a:t>Balance of peer learning, hands-on, and direct instructions (aka-not just lecture or not just group project)</a:t>
            </a:r>
          </a:p>
          <a:p>
            <a:r>
              <a:rPr lang="en-US" dirty="0"/>
              <a:t>Choice: Options to choose and not choose activities or steps</a:t>
            </a:r>
          </a:p>
          <a:p>
            <a:r>
              <a:rPr lang="en-US" dirty="0"/>
              <a:t>Visuals and graphics, not just text-based</a:t>
            </a:r>
          </a:p>
          <a:p>
            <a:r>
              <a:rPr lang="en-US" dirty="0"/>
              <a:t>Opportunities to be creative</a:t>
            </a:r>
          </a:p>
          <a:p>
            <a:r>
              <a:rPr lang="en-US" dirty="0"/>
              <a:t>Clear, logical applications to real-world STEM work</a:t>
            </a:r>
          </a:p>
          <a:p>
            <a:r>
              <a:rPr lang="en-US" dirty="0"/>
              <a:t>Sensory stimuli focused on specific tasks</a:t>
            </a:r>
          </a:p>
          <a:p>
            <a:r>
              <a:rPr lang="en-US" dirty="0"/>
              <a:t>Physical space options for standing and sitting, with options for orientation in the space</a:t>
            </a:r>
          </a:p>
          <a:p>
            <a:r>
              <a:rPr lang="en-US" dirty="0"/>
              <a:t>Clear social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9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elements</a:t>
            </a:r>
          </a:p>
          <a:p>
            <a:r>
              <a:rPr lang="en-US" dirty="0"/>
              <a:t>UDL first.  --purposeful variations in modalities</a:t>
            </a:r>
          </a:p>
          <a:p>
            <a:r>
              <a:rPr lang="en-US" dirty="0"/>
              <a:t>About trauma histories and what inclusiveness means---like universal design</a:t>
            </a:r>
          </a:p>
          <a:p>
            <a:r>
              <a:rPr lang="en-US" dirty="0"/>
              <a:t>Adult learning---can be a shift in mindsets to give students ownership of their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4813" indent="-2317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200" b="1" dirty="0"/>
              <a:t>Safety</a:t>
            </a:r>
            <a:r>
              <a:rPr lang="en-US" sz="1200" dirty="0"/>
              <a:t>: Risk taking is Acceptable 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200" b="1" dirty="0"/>
              <a:t>Trustworthiness</a:t>
            </a:r>
            <a:r>
              <a:rPr lang="en-US" sz="1200" dirty="0"/>
              <a:t>: Dependable Follow-Through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200" b="1" dirty="0"/>
              <a:t>Choice</a:t>
            </a:r>
            <a:r>
              <a:rPr lang="en-US" sz="1200" dirty="0"/>
              <a:t>: Options for Engagement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200" b="1" dirty="0"/>
              <a:t>Collaboration</a:t>
            </a:r>
            <a:r>
              <a:rPr lang="en-US" sz="1200" dirty="0"/>
              <a:t>: Learning from Each Other, Working toward a Common Goal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200" b="1" dirty="0"/>
              <a:t>Empowerment</a:t>
            </a:r>
            <a:r>
              <a:rPr lang="en-US" sz="1200" dirty="0"/>
              <a:t>: Strengths-Based Approach, Providing Opportunity for 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42BC-A7BD-4276-975D-6351998F7C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4901-DC75-9C63-6295-BBE35E36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2F07D-2504-A899-CC61-43344A6F7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60ED-C327-0CE1-FF58-6DB3093E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DA03-9F9D-089C-6FF1-0532CAEB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E72F-8D92-A2D7-F027-94956B36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84C1-A0E5-888B-8807-C8E2AB10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B3590-B7D3-4E36-85A7-F7844696C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DB7F-EB23-98FF-68B6-26913291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DD1D-990C-4CAE-ED39-D6BE5033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46BA-8E6F-517D-6060-989540D9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679B5-C06A-1BDB-6C84-948597AB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72174-DD6F-091B-A25F-2FF29F513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25B99-5327-9C5B-D3BA-3C6360B1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054C8-7F24-489E-A6BE-8D9E5972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A8E5-CE01-3972-65A3-A002C896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18B-09F0-54B6-0BA9-E5C52560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C091-73B1-6409-F589-9F09BC1A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4643-1E11-56D8-1D9F-976EB9A8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82A3-4F6F-3759-70DA-7290779C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C462-0349-33CB-1C41-42A4B90F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BC02-DF8F-B611-76FE-C92FB081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FA050-23E3-4AE4-C3AE-F272DCAB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D125-6EA8-2BEF-4D95-854D2A7E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B3863-8316-400B-0C03-CCF15D1B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A8113-776F-5FA2-CF5E-0D1A345B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D21F-8018-7A0F-AF4D-BC4E65A6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8526-09FD-689B-C9C4-7A86BBE8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DBF83-558B-1365-6E6E-03EE6520B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BB164-8A34-9770-961F-99D0A25C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52FE8-475A-31B0-D9BD-A5A886E3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B4320-51FB-2C1F-D195-098CF58F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6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CD63-B7AA-0868-B2F1-6C169861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68BC6-72C9-7CDA-86C6-7CF75CBF5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ECD22-3EA1-2561-3925-69D27B99F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8DFAA-3409-1D3F-E99E-18A717E9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73BE3-013A-C58A-57A6-FAC4DD85C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A39D4-5945-4058-8F59-12063848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8A525-D85C-6348-D27A-DCA9EE8F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6B04D-BF1C-52FE-EB2A-79AAEF9C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25B8-405D-1E8E-BA71-AFEF012C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B6617-5E7C-5FD4-68E1-FC5CF832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805C7-CB53-87EA-834C-4EF3018D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0F491-B1A1-38F2-5551-49420F1E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7DDBD-61A3-B798-2BE5-27BF3E13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2EACC-AF72-3552-0EB5-BC9E231F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6393-F1D7-402F-685B-748DFA48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5EF9-01C8-E774-3685-D92D8E5D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1EE1-3377-4084-C99E-02F01923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1DC5-4446-384B-45B6-E713C9F00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0604-7003-736A-C965-5DE3F7C4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5C5E5-A06C-4CE1-ADFD-913AB600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97DB1-47A3-989F-0839-31C09D57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F9A6-F5CE-5E0E-C3B3-5CE118B6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14D2F-FEFC-367E-B85B-49BBBF539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7C48D-55C3-8F13-9232-3B50166E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C1944-2CC2-E2A9-A71F-EA13836B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F307D-055E-1213-49AC-99763D67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4DAF1-1395-1854-9385-5750B37E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1C99F-0C76-05A0-BEE7-3BFE026C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251E2-CD49-F7F0-CE5E-1A6D09D1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212D2-8730-80FC-7257-6348330B5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8DD2-9AF9-41ED-85F5-0C250B8B92D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1BD15-EA53-1A2A-FDEA-1C4ACFA9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5132-A7C4-74C7-4F9B-FD0199EEA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6B99-92CC-4530-A01A-706F6C7F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onylabs.org/2020/11/21/disability-and-educati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27_58E3A76B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5CA3F7F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wheelchair in front of a staircase&#10;&#10;Description automatically generated with low confidence">
            <a:extLst>
              <a:ext uri="{FF2B5EF4-FFF2-40B4-BE49-F238E27FC236}">
                <a16:creationId xmlns:a16="http://schemas.microsoft.com/office/drawing/2014/main" id="{D7817917-358E-DB8B-E33A-FB6EA1AA9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1CFAE-0E77-6C7D-F141-9171D402A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8972550" cy="2471739"/>
          </a:xfrm>
        </p:spPr>
        <p:txBody>
          <a:bodyPr>
            <a:normAutofit/>
          </a:bodyPr>
          <a:lstStyle/>
          <a:p>
            <a:r>
              <a:rPr lang="en-US" sz="5050" b="0" i="0" u="none" strike="noStrike" baseline="0" dirty="0">
                <a:solidFill>
                  <a:schemeClr val="bg1"/>
                </a:solidFill>
              </a:rPr>
              <a:t>Providing Inclusive &amp; </a:t>
            </a:r>
            <a:r>
              <a:rPr lang="en-US" sz="5050" dirty="0">
                <a:solidFill>
                  <a:schemeClr val="bg1"/>
                </a:solidFill>
              </a:rPr>
              <a:t>A</a:t>
            </a:r>
            <a:r>
              <a:rPr lang="en-US" sz="5050" b="0" i="0" u="none" strike="noStrike" baseline="0" dirty="0">
                <a:solidFill>
                  <a:schemeClr val="bg1"/>
                </a:solidFill>
              </a:rPr>
              <a:t>ccessible </a:t>
            </a:r>
            <a:r>
              <a:rPr lang="en-US" sz="5050" dirty="0">
                <a:solidFill>
                  <a:schemeClr val="bg1"/>
                </a:solidFill>
              </a:rPr>
              <a:t>L</a:t>
            </a:r>
            <a:r>
              <a:rPr lang="en-US" sz="5050" b="0" i="0" u="none" strike="noStrike" baseline="0" dirty="0">
                <a:solidFill>
                  <a:schemeClr val="bg1"/>
                </a:solidFill>
              </a:rPr>
              <a:t>earning </a:t>
            </a:r>
            <a:r>
              <a:rPr lang="en-US" sz="5050" dirty="0">
                <a:solidFill>
                  <a:schemeClr val="bg1"/>
                </a:solidFill>
              </a:rPr>
              <a:t>E</a:t>
            </a:r>
            <a:r>
              <a:rPr lang="en-US" sz="5050" b="0" i="0" u="none" strike="noStrike" baseline="0" dirty="0">
                <a:solidFill>
                  <a:schemeClr val="bg1"/>
                </a:solidFill>
              </a:rPr>
              <a:t>xperiences to Student </a:t>
            </a:r>
            <a:r>
              <a:rPr lang="en-US" sz="5050" dirty="0">
                <a:solidFill>
                  <a:schemeClr val="bg1"/>
                </a:solidFill>
              </a:rPr>
              <a:t>S</a:t>
            </a:r>
            <a:r>
              <a:rPr lang="en-US" sz="5050" b="0" i="0" u="none" strike="noStrike" baseline="0" dirty="0">
                <a:solidFill>
                  <a:schemeClr val="bg1"/>
                </a:solidFill>
              </a:rPr>
              <a:t>cientists with </a:t>
            </a:r>
            <a:r>
              <a:rPr lang="en-US" sz="5050" dirty="0">
                <a:solidFill>
                  <a:schemeClr val="bg1"/>
                </a:solidFill>
              </a:rPr>
              <a:t>D</a:t>
            </a:r>
            <a:r>
              <a:rPr lang="en-US" sz="5050" b="0" i="0" u="none" strike="noStrike" baseline="0" dirty="0">
                <a:solidFill>
                  <a:schemeClr val="bg1"/>
                </a:solidFill>
              </a:rPr>
              <a:t>isabilities </a:t>
            </a:r>
            <a:endParaRPr lang="en-US" sz="505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99BF3-1F69-607F-FFE6-BF314FC0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061" y="5510443"/>
            <a:ext cx="6198414" cy="898371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Dr. Jade Metzger-Riftkin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Dr. Ronda Jenson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Institute for Human Development - NAU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F651B-D21F-9450-9124-2F999B7B3AA7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oonylabs.org/2020/11/21/disability-and-edu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8DCB-D727-44EE-D485-3A902EF4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9" y="2766218"/>
            <a:ext cx="4782003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Class Design Example: Choose Your 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777D9D-9FCC-4CD9-6CA6-6635B549C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76602"/>
              </p:ext>
            </p:extLst>
          </p:nvPr>
        </p:nvGraphicFramePr>
        <p:xfrm>
          <a:off x="2997202" y="72571"/>
          <a:ext cx="10528924" cy="66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55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7C3676-7903-F82C-3C6C-82F3AC53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Assignment Example: Group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7925E4-D4CA-D11A-037D-AE3AA752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Meeting (Team Contract)</a:t>
            </a:r>
          </a:p>
          <a:p>
            <a:r>
              <a:rPr lang="en-US" dirty="0"/>
              <a:t>Step 2: Read Case, Individual Report</a:t>
            </a:r>
          </a:p>
          <a:p>
            <a:r>
              <a:rPr lang="en-US" dirty="0"/>
              <a:t>Step 3: Peer Review Teams’ Individual Reports</a:t>
            </a:r>
          </a:p>
          <a:p>
            <a:r>
              <a:rPr lang="en-US" dirty="0"/>
              <a:t>Step 4: Collaborate to Write Team Report</a:t>
            </a:r>
          </a:p>
          <a:p>
            <a:r>
              <a:rPr lang="en-US" dirty="0"/>
              <a:t>Step 5: Team Assessment</a:t>
            </a:r>
          </a:p>
        </p:txBody>
      </p:sp>
    </p:spTree>
    <p:extLst>
      <p:ext uri="{BB962C8B-B14F-4D97-AF65-F5344CB8AC3E}">
        <p14:creationId xmlns:p14="http://schemas.microsoft.com/office/powerpoint/2010/main" val="29124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403A-7B63-1D89-A69E-D2D810D9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1A6497-6D0D-7836-9C1F-8DF0F9D89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45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13145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D352-7D38-EB3F-655D-768FBDB9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1F4E9-7D6C-3422-0FD7-A44F88497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070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62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261E41-CB03-4625-82AD-B97DCEDE2A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5654" y="1135947"/>
            <a:ext cx="707052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iscover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eurodiverse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dvantage in STEM</a:t>
            </a:r>
          </a:p>
        </p:txBody>
      </p:sp>
      <p:pic>
        <p:nvPicPr>
          <p:cNvPr id="7" name="Content Placeholder 6" descr="An image showing a face profile and brain interconnections.">
            <a:extLst>
              <a:ext uri="{FF2B5EF4-FFF2-40B4-BE49-F238E27FC236}">
                <a16:creationId xmlns:a16="http://schemas.microsoft.com/office/drawing/2014/main" id="{7EC14CDD-21B4-42FF-B2A7-3D3B9B375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689" y="657453"/>
            <a:ext cx="1417028" cy="1911096"/>
          </a:xfrm>
          <a:prstGeom prst="rect">
            <a:avLst/>
          </a:prstGeom>
        </p:spPr>
      </p:pic>
      <p:pic>
        <p:nvPicPr>
          <p:cNvPr id="9" name="Picture 8" descr="National Science Foundation Logo&#10;&#10;">
            <a:extLst>
              <a:ext uri="{FF2B5EF4-FFF2-40B4-BE49-F238E27FC236}">
                <a16:creationId xmlns:a16="http://schemas.microsoft.com/office/drawing/2014/main" id="{222A84B5-9BF5-426C-8ADA-B5A50822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5" y="5441648"/>
            <a:ext cx="923329" cy="923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67990B-D73D-426F-BEEB-F06A73356AD6}"/>
              </a:ext>
            </a:extLst>
          </p:cNvPr>
          <p:cNvSpPr txBox="1">
            <a:spLocks/>
          </p:cNvSpPr>
          <p:nvPr/>
        </p:nvSpPr>
        <p:spPr>
          <a:xfrm>
            <a:off x="1868203" y="5441648"/>
            <a:ext cx="9510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Supported by the National Science Foundation under NSF Award 2040736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NSF INCLUDES Planning Grant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Any opinions, findings, and conclusions or recommendations expressed in this material are those of the author(s) and do not necessarily reflect those of the National Science Foundation.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8BC5839-AC3D-46CA-8172-C983E15ED687}"/>
              </a:ext>
            </a:extLst>
          </p:cNvPr>
          <p:cNvSpPr txBox="1">
            <a:spLocks/>
          </p:cNvSpPr>
          <p:nvPr/>
        </p:nvSpPr>
        <p:spPr>
          <a:xfrm>
            <a:off x="3925654" y="3016295"/>
            <a:ext cx="7273598" cy="1815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2800" b="1" dirty="0">
                <a:latin typeface="+mn-lt"/>
                <a:ea typeface="+mn-ea"/>
                <a:cs typeface="+mn-cs"/>
              </a:rPr>
              <a:t>P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DINTO-</a:t>
            </a:r>
            <a:r>
              <a:rPr lang="en-US" sz="2800" b="1" dirty="0">
                <a:latin typeface="+mn-lt"/>
                <a:ea typeface="+mn-ea"/>
                <a:cs typeface="+mn-cs"/>
              </a:rPr>
              <a:t>STEM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800" dirty="0">
                <a:latin typeface="+mn-lt"/>
                <a:ea typeface="+mn-ea"/>
                <a:cs typeface="+mn-cs"/>
              </a:rPr>
              <a:t>he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dirty="0">
                <a:latin typeface="+mn-lt"/>
                <a:ea typeface="+mn-ea"/>
                <a:cs typeface="+mn-cs"/>
              </a:rPr>
              <a:t>lliance of Students with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800" dirty="0">
                <a:latin typeface="+mn-lt"/>
                <a:ea typeface="+mn-ea"/>
                <a:cs typeface="+mn-cs"/>
              </a:rPr>
              <a:t>isabilities for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nclusion,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2800" dirty="0">
                <a:latin typeface="+mn-lt"/>
                <a:ea typeface="+mn-ea"/>
                <a:cs typeface="+mn-cs"/>
              </a:rPr>
              <a:t>etworking, and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800" dirty="0">
                <a:latin typeface="+mn-lt"/>
                <a:ea typeface="+mn-ea"/>
                <a:cs typeface="+mn-cs"/>
              </a:rPr>
              <a:t>ransition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800" dirty="0">
                <a:latin typeface="+mn-lt"/>
                <a:ea typeface="+mn-ea"/>
                <a:cs typeface="+mn-cs"/>
              </a:rPr>
              <a:t>pportunities in 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02DA1-7446-5875-4312-7A43A37DC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1" y="2968688"/>
            <a:ext cx="2027383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19B27B7-FF34-4513-A8CE-FF10A558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800" cap="none"/>
              <a:t>Neurodiverse students tell us they want…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A6342A0-1E08-274D-9CBF-192FDA6F5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425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38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2A8454-279B-4982-A1C7-3D52EF0A6634}"/>
              </a:ext>
            </a:extLst>
          </p:cNvPr>
          <p:cNvSpPr txBox="1"/>
          <p:nvPr/>
        </p:nvSpPr>
        <p:spPr>
          <a:xfrm>
            <a:off x="7789023" y="3100085"/>
            <a:ext cx="4316507" cy="195540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67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Multiple methods of</a:t>
            </a:r>
          </a:p>
          <a:p>
            <a:pPr marL="1023937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Representation</a:t>
            </a:r>
          </a:p>
          <a:p>
            <a:pPr marL="1023937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Action/Expression</a:t>
            </a:r>
          </a:p>
          <a:p>
            <a:pPr marL="1023937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DAAFA-5323-47FD-997D-65060110306E}"/>
              </a:ext>
            </a:extLst>
          </p:cNvPr>
          <p:cNvSpPr txBox="1"/>
          <p:nvPr/>
        </p:nvSpPr>
        <p:spPr>
          <a:xfrm>
            <a:off x="186486" y="5230844"/>
            <a:ext cx="4180762" cy="148790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48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Preparation</a:t>
            </a:r>
          </a:p>
          <a:p>
            <a:pPr marL="8048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Relevance</a:t>
            </a:r>
          </a:p>
          <a:p>
            <a:pPr marL="8048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Reflection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C6448-3EC3-4E3A-9887-D31235E28261}"/>
              </a:ext>
            </a:extLst>
          </p:cNvPr>
          <p:cNvSpPr txBox="1"/>
          <p:nvPr/>
        </p:nvSpPr>
        <p:spPr>
          <a:xfrm>
            <a:off x="186486" y="1786046"/>
            <a:ext cx="5107033" cy="242162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70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Safety </a:t>
            </a:r>
          </a:p>
          <a:p>
            <a:pPr marL="6270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Trustworthiness</a:t>
            </a:r>
          </a:p>
          <a:p>
            <a:pPr marL="6270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Choice</a:t>
            </a:r>
          </a:p>
          <a:p>
            <a:pPr marL="6270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Collaboration</a:t>
            </a:r>
          </a:p>
          <a:p>
            <a:pPr marL="627063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Empowerment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2D13DF-6529-407F-A914-6E7769D6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cap="none" dirty="0"/>
              <a:t>Inclusive STEM Learning</a:t>
            </a:r>
          </a:p>
        </p:txBody>
      </p:sp>
      <p:graphicFrame>
        <p:nvGraphicFramePr>
          <p:cNvPr id="3" name="Diagram 2" descr="pie chart showing the three elements of inclusive STEM: universal design for learning, adult learning principles, and trauma-informed setting">
            <a:extLst>
              <a:ext uri="{FF2B5EF4-FFF2-40B4-BE49-F238E27FC236}">
                <a16:creationId xmlns:a16="http://schemas.microsoft.com/office/drawing/2014/main" id="{074FD3BC-F63A-4E0D-B1A1-A14C0CD97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24977"/>
              </p:ext>
            </p:extLst>
          </p:nvPr>
        </p:nvGraphicFramePr>
        <p:xfrm>
          <a:off x="1645280" y="1289309"/>
          <a:ext cx="8326650" cy="557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71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D13DF-6529-407F-A914-6E7769D6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cap="none" dirty="0"/>
              <a:t>Universal Design for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26B035-8F9A-4893-874D-E6D181364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dirty="0"/>
              <a:t>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CA7D3-072B-4ACA-89C0-32D0676D7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Representation</a:t>
            </a:r>
            <a:r>
              <a:rPr lang="en-US" dirty="0"/>
              <a:t>: Information shared in varied ways</a:t>
            </a:r>
          </a:p>
          <a:p>
            <a:r>
              <a:rPr lang="en-US" b="1" dirty="0"/>
              <a:t>Action &amp; Expression</a:t>
            </a:r>
            <a:r>
              <a:rPr lang="en-US" dirty="0"/>
              <a:t>: Options for demonstrating learning</a:t>
            </a:r>
          </a:p>
          <a:p>
            <a:r>
              <a:rPr lang="en-US" b="1" dirty="0"/>
              <a:t>Engagement</a:t>
            </a:r>
            <a:r>
              <a:rPr lang="en-US" dirty="0"/>
              <a:t>: Options for interacting with new information and learning new skills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FDB45-9F1B-4AFE-8851-275E08DCF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/>
              <a:t>Reflect: Do I provide…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E3DE60-3287-417B-8B16-06A1A73C0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Varied ways for students to access course content?  </a:t>
            </a:r>
          </a:p>
          <a:p>
            <a:r>
              <a:rPr lang="en-US" dirty="0"/>
              <a:t>Varied ways of working with the content? </a:t>
            </a:r>
          </a:p>
          <a:p>
            <a:r>
              <a:rPr lang="en-US" dirty="0"/>
              <a:t>Varied ways of showing what they have learned? </a:t>
            </a:r>
          </a:p>
          <a:p>
            <a:r>
              <a:rPr lang="en-US" dirty="0"/>
              <a:t>Varied ways of practicing new skills?</a:t>
            </a:r>
          </a:p>
        </p:txBody>
      </p:sp>
    </p:spTree>
    <p:extLst>
      <p:ext uri="{BB962C8B-B14F-4D97-AF65-F5344CB8AC3E}">
        <p14:creationId xmlns:p14="http://schemas.microsoft.com/office/powerpoint/2010/main" val="222005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D13DF-6529-407F-A914-6E7769D6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/>
              <a:t>Trauma-Informed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26B035-8F9A-4893-874D-E6D18136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52" y="1352540"/>
            <a:ext cx="5391948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dirty="0"/>
              <a:t>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CA7D3-072B-4ACA-89C0-32D0676D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52" y="2176452"/>
            <a:ext cx="5391948" cy="3684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Safety</a:t>
            </a:r>
            <a:r>
              <a:rPr lang="en-US" dirty="0"/>
              <a:t>: Can the biscuit be risked?</a:t>
            </a:r>
          </a:p>
          <a:p>
            <a:r>
              <a:rPr lang="en-US" b="1" dirty="0"/>
              <a:t>Trustworthiness</a:t>
            </a:r>
            <a:r>
              <a:rPr lang="en-US" dirty="0"/>
              <a:t>: Dependable?</a:t>
            </a:r>
          </a:p>
          <a:p>
            <a:r>
              <a:rPr lang="en-US" b="1" dirty="0"/>
              <a:t>Choice</a:t>
            </a:r>
            <a:r>
              <a:rPr lang="en-US" dirty="0"/>
              <a:t>: Are there Options?</a:t>
            </a:r>
          </a:p>
          <a:p>
            <a:r>
              <a:rPr lang="en-US" b="1" dirty="0"/>
              <a:t>Collaboration</a:t>
            </a:r>
            <a:r>
              <a:rPr lang="en-US" dirty="0"/>
              <a:t>: External confirmation?</a:t>
            </a:r>
          </a:p>
          <a:p>
            <a:r>
              <a:rPr lang="en-US" b="1" dirty="0"/>
              <a:t>Empowerment</a:t>
            </a:r>
            <a:r>
              <a:rPr lang="en-US" dirty="0"/>
              <a:t>: Will I have agency?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FDB45-9F1B-4AFE-8851-275E08DCF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2540"/>
            <a:ext cx="5943600" cy="823912"/>
          </a:xfrm>
        </p:spPr>
        <p:txBody>
          <a:bodyPr/>
          <a:lstStyle/>
          <a:p>
            <a:pPr algn="ctr"/>
            <a:r>
              <a:rPr lang="en-US" sz="3200" dirty="0"/>
              <a:t>Reflect: Do I provide…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E3DE60-3287-417B-8B16-06A1A73C0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6452"/>
            <a:ext cx="5943600" cy="4524386"/>
          </a:xfrm>
          <a:ln>
            <a:noFill/>
          </a:ln>
        </p:spPr>
        <p:txBody>
          <a:bodyPr>
            <a:noAutofit/>
          </a:bodyPr>
          <a:lstStyle/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Opportunities to try out ideas and test hypotheses without risk of a low grade or peer scrutiny?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Do I adhere to my course plans? Are necessary changes explained to students? 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Offer opportunities for students to make choices about their learning?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Promote peer to peer learning and mutually reinforcing activities?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Advise students from a strengths-first perspective?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050" dirty="0"/>
              <a:t>Provide opportunities for all students to showcase various forms of leaders?</a:t>
            </a:r>
          </a:p>
        </p:txBody>
      </p:sp>
    </p:spTree>
    <p:extLst>
      <p:ext uri="{BB962C8B-B14F-4D97-AF65-F5344CB8AC3E}">
        <p14:creationId xmlns:p14="http://schemas.microsoft.com/office/powerpoint/2010/main" val="15542497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D13DF-6529-407F-A914-6E7769D6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cap="none" dirty="0"/>
              <a:t>Adult Learning Principles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26B035-8F9A-4893-874D-E6D181364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/>
              <a:t>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CA7D3-072B-4ACA-89C0-32D0676D7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800" b="1" dirty="0"/>
              <a:t>Preparation</a:t>
            </a:r>
            <a:r>
              <a:rPr lang="en-US" sz="2800" dirty="0"/>
              <a:t>: Plan, Introduce, &amp; Illustrate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800" b="1" dirty="0"/>
              <a:t>Relevance</a:t>
            </a:r>
            <a:r>
              <a:rPr lang="en-US" sz="2800" dirty="0"/>
              <a:t>: Application &amp; Practice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n-US" sz="2800" b="1" dirty="0"/>
              <a:t>Reflection</a:t>
            </a:r>
            <a:r>
              <a:rPr lang="en-US" sz="2800" dirty="0"/>
              <a:t>: Self-Assessment &amp; Goal </a:t>
            </a:r>
            <a:r>
              <a:rPr lang="en-US" dirty="0"/>
              <a:t>S</a:t>
            </a:r>
            <a:r>
              <a:rPr lang="en-US" sz="2800" dirty="0"/>
              <a:t>etting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FDB45-9F1B-4AFE-8851-275E08DCF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393101" cy="814387"/>
          </a:xfrm>
        </p:spPr>
        <p:txBody>
          <a:bodyPr/>
          <a:lstStyle/>
          <a:p>
            <a:r>
              <a:rPr lang="en-US" sz="3200" dirty="0"/>
              <a:t>Reflect: Do I provide…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E3DE60-3287-417B-8B16-06A1A73C0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505075"/>
            <a:ext cx="5393100" cy="393194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Clear introductions and illustrations of what is to be learned? 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Descriptions of why and how the content is relevant and how it is used in real world/professional settings?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Opportunities for students to self-assess their mastery of the content? </a:t>
            </a:r>
          </a:p>
          <a:p>
            <a:pPr marL="404813" indent="-231775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Guidance for students regarding next steps in their learning based on their self-assessment?</a:t>
            </a:r>
          </a:p>
        </p:txBody>
      </p:sp>
    </p:spTree>
    <p:extLst>
      <p:ext uri="{BB962C8B-B14F-4D97-AF65-F5344CB8AC3E}">
        <p14:creationId xmlns:p14="http://schemas.microsoft.com/office/powerpoint/2010/main" val="36317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803</Words>
  <Application>Microsoft Office PowerPoint</Application>
  <PresentationFormat>Widescreen</PresentationFormat>
  <Paragraphs>124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Office Theme</vt:lpstr>
      <vt:lpstr>Providing Inclusive &amp; Accessible Learning Experiences to Student Scientists with Disabilities </vt:lpstr>
      <vt:lpstr>Learning Outcomes</vt:lpstr>
      <vt:lpstr>The Problem</vt:lpstr>
      <vt:lpstr>DYNA STEM Discover Your Neurodiverse Advantage in STEM</vt:lpstr>
      <vt:lpstr>Neurodiverse students tell us they want…</vt:lpstr>
      <vt:lpstr>Inclusive STEM Learning</vt:lpstr>
      <vt:lpstr>Universal Design for Learning</vt:lpstr>
      <vt:lpstr>Trauma-Informed</vt:lpstr>
      <vt:lpstr>Adult Learning Principles</vt:lpstr>
      <vt:lpstr>Class Design Example: Choose Your Own</vt:lpstr>
      <vt:lpstr>Assignment Example: Group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Inclusive &amp; Accessible Learning Experiences to Student Scientists with Disabilities</dc:title>
  <dc:creator>Jade Metzger</dc:creator>
  <cp:lastModifiedBy>Ronda J Jenson</cp:lastModifiedBy>
  <cp:revision>2</cp:revision>
  <dcterms:created xsi:type="dcterms:W3CDTF">2022-09-12T18:38:03Z</dcterms:created>
  <dcterms:modified xsi:type="dcterms:W3CDTF">2022-09-12T23:41:45Z</dcterms:modified>
</cp:coreProperties>
</file>